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70" r:id="rId6"/>
    <p:sldId id="271" r:id="rId7"/>
    <p:sldId id="272" r:id="rId8"/>
    <p:sldId id="273" r:id="rId9"/>
    <p:sldId id="274" r:id="rId10"/>
    <p:sldId id="262" r:id="rId11"/>
    <p:sldId id="261" r:id="rId12"/>
    <p:sldId id="279" r:id="rId13"/>
    <p:sldId id="275" r:id="rId14"/>
    <p:sldId id="276" r:id="rId15"/>
    <p:sldId id="277" r:id="rId16"/>
    <p:sldId id="278" r:id="rId17"/>
    <p:sldId id="268" r:id="rId18"/>
    <p:sldId id="280" r:id="rId19"/>
    <p:sldId id="281" r:id="rId20"/>
    <p:sldId id="282" r:id="rId21"/>
    <p:sldId id="283" r:id="rId22"/>
    <p:sldId id="264" r:id="rId23"/>
    <p:sldId id="284" r:id="rId24"/>
    <p:sldId id="285" r:id="rId25"/>
    <p:sldId id="286" r:id="rId26"/>
    <p:sldId id="294" r:id="rId27"/>
    <p:sldId id="287" r:id="rId28"/>
    <p:sldId id="288" r:id="rId29"/>
    <p:sldId id="289" r:id="rId30"/>
    <p:sldId id="290" r:id="rId31"/>
    <p:sldId id="266" r:id="rId32"/>
    <p:sldId id="295" r:id="rId33"/>
    <p:sldId id="296" r:id="rId34"/>
    <p:sldId id="297" r:id="rId35"/>
    <p:sldId id="298"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autoAdjust="0"/>
  </p:normalViewPr>
  <p:slideViewPr>
    <p:cSldViewPr snapToGrid="0">
      <p:cViewPr>
        <p:scale>
          <a:sx n="80" d="100"/>
          <a:sy n="80" d="100"/>
        </p:scale>
        <p:origin x="-782" y="2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6/21/2020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xmlns=""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6/21/2020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C01BD48-6BC9-442A-83A5-1A66B75B990D}"/>
              </a:ext>
            </a:extLst>
          </p:cNvPr>
          <p:cNvPicPr>
            <a:picLocks noChangeAspect="1"/>
          </p:cNvPicPr>
          <p:nvPr/>
        </p:nvPicPr>
        <p:blipFill>
          <a:blip r:embed="rId2"/>
          <a:stretch>
            <a:fillRect/>
          </a:stretch>
        </p:blipFill>
        <p:spPr>
          <a:xfrm>
            <a:off x="4739850" y="1524416"/>
            <a:ext cx="2102700" cy="2418934"/>
          </a:xfrm>
          <a:prstGeom prst="rect">
            <a:avLst/>
          </a:prstGeom>
        </p:spPr>
      </p:pic>
      <p:sp>
        <p:nvSpPr>
          <p:cNvPr id="3" name="WordArt 2">
            <a:extLst>
              <a:ext uri="{FF2B5EF4-FFF2-40B4-BE49-F238E27FC236}">
                <a16:creationId xmlns:a16="http://schemas.microsoft.com/office/drawing/2014/main" xmlns="" id="{396090BE-30D0-4EEF-8E20-D33446B3B0EF}"/>
              </a:ext>
            </a:extLst>
          </p:cNvPr>
          <p:cNvSpPr>
            <a:spLocks noChangeArrowheads="1" noChangeShapeType="1" noTextEdit="1"/>
          </p:cNvSpPr>
          <p:nvPr/>
        </p:nvSpPr>
        <p:spPr bwMode="auto">
          <a:xfrm>
            <a:off x="3455988" y="277813"/>
            <a:ext cx="4973637" cy="654050"/>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spc="0" dirty="0">
                <a:ln w="9525">
                  <a:solidFill>
                    <a:srgbClr val="000000"/>
                  </a:solidFill>
                  <a:round/>
                  <a:headEnd/>
                  <a:tailEnd/>
                </a:ln>
                <a:solidFill>
                  <a:srgbClr val="FFFFFF"/>
                </a:solidFill>
                <a:effectLst/>
                <a:latin typeface="Arial Black" panose="020B0A04020102020204" pitchFamily="34" charset="0"/>
              </a:rPr>
              <a:t>AMITY UNIVERSITY</a:t>
            </a:r>
          </a:p>
        </p:txBody>
      </p:sp>
      <p:sp>
        <p:nvSpPr>
          <p:cNvPr id="4" name="WordArt 3">
            <a:extLst>
              <a:ext uri="{FF2B5EF4-FFF2-40B4-BE49-F238E27FC236}">
                <a16:creationId xmlns:a16="http://schemas.microsoft.com/office/drawing/2014/main" xmlns="" id="{FEB4DA6F-CF96-4DA1-811F-590477943095}"/>
              </a:ext>
            </a:extLst>
          </p:cNvPr>
          <p:cNvSpPr>
            <a:spLocks noChangeArrowheads="1" noChangeShapeType="1" noTextEdit="1"/>
          </p:cNvSpPr>
          <p:nvPr/>
        </p:nvSpPr>
        <p:spPr bwMode="auto">
          <a:xfrm>
            <a:off x="4638675" y="4238625"/>
            <a:ext cx="2327700" cy="1108075"/>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rtl="0">
              <a:buNone/>
            </a:pPr>
            <a:r>
              <a:rPr lang="en-IN" sz="4000" kern="10" spc="720" dirty="0" smtClean="0">
                <a:gradFill rotWithShape="0">
                  <a:gsLst>
                    <a:gs pos="0">
                      <a:srgbClr val="AAAAAA"/>
                    </a:gs>
                    <a:gs pos="100000">
                      <a:srgbClr val="FFFFFF"/>
                    </a:gs>
                  </a:gsLst>
                  <a:lin ang="5400000" scaled="1"/>
                </a:gradFill>
                <a:effectLst>
                  <a:outerShdw dist="45791" dir="3378596" algn="ctr" rotWithShape="0">
                    <a:srgbClr val="4D4D4D">
                      <a:alpha val="80000"/>
                    </a:srgbClr>
                  </a:outerShdw>
                </a:effectLst>
                <a:latin typeface="Arial Black" panose="020B0A04020102020204" pitchFamily="34" charset="0"/>
              </a:rPr>
              <a:t>B.C.A 2</a:t>
            </a:r>
            <a:endParaRPr lang="en-IN" sz="4000" kern="10" spc="720" dirty="0">
              <a:ln>
                <a:noFill/>
              </a:ln>
              <a:gradFill rotWithShape="0">
                <a:gsLst>
                  <a:gs pos="0">
                    <a:srgbClr val="AAAAAA"/>
                  </a:gs>
                  <a:gs pos="100000">
                    <a:srgbClr val="FFFFFF"/>
                  </a:gs>
                </a:gsLst>
                <a:lin ang="5400000" scaled="1"/>
              </a:gradFill>
              <a:effectLst>
                <a:outerShdw dist="45791" dir="3378596" algn="ctr" rotWithShape="0">
                  <a:srgbClr val="4D4D4D">
                    <a:alpha val="80000"/>
                  </a:srgbClr>
                </a:outerShdw>
              </a:effectLst>
              <a:latin typeface="Arial Black" panose="020B0A04020102020204" pitchFamily="34" charset="0"/>
            </a:endParaRPr>
          </a:p>
        </p:txBody>
      </p:sp>
      <p:sp>
        <p:nvSpPr>
          <p:cNvPr id="5" name="WordArt 3">
            <a:extLst>
              <a:ext uri="{FF2B5EF4-FFF2-40B4-BE49-F238E27FC236}">
                <a16:creationId xmlns:a16="http://schemas.microsoft.com/office/drawing/2014/main" xmlns="" id="{FEB4DA6F-CF96-4DA1-811F-590477943095}"/>
              </a:ext>
            </a:extLst>
          </p:cNvPr>
          <p:cNvSpPr>
            <a:spLocks noChangeArrowheads="1" noChangeShapeType="1" noTextEdit="1"/>
          </p:cNvSpPr>
          <p:nvPr/>
        </p:nvSpPr>
        <p:spPr bwMode="auto">
          <a:xfrm>
            <a:off x="4889925" y="5711825"/>
            <a:ext cx="1905000" cy="654050"/>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Plain">
              <a:avLst>
                <a:gd name="adj" fmla="val 50000"/>
              </a:avLst>
            </a:prstTxWarp>
          </a:bodyPr>
          <a:lstStyle/>
          <a:p>
            <a:pPr algn="ctr" rtl="0">
              <a:buNone/>
            </a:pPr>
            <a:r>
              <a:rPr lang="en-IN" sz="3600" kern="10" spc="720" dirty="0">
                <a:ln>
                  <a:noFill/>
                </a:ln>
                <a:gradFill rotWithShape="0">
                  <a:gsLst>
                    <a:gs pos="0">
                      <a:srgbClr val="AAAAAA"/>
                    </a:gs>
                    <a:gs pos="100000">
                      <a:srgbClr val="FFFFFF"/>
                    </a:gs>
                  </a:gsLst>
                  <a:lin ang="5400000" scaled="1"/>
                </a:gradFill>
                <a:effectLst>
                  <a:outerShdw dist="45791" dir="3378596" algn="ctr" rotWithShape="0">
                    <a:srgbClr val="4D4D4D">
                      <a:alpha val="80000"/>
                    </a:srgbClr>
                  </a:outerShdw>
                </a:effectLst>
                <a:latin typeface="Arial Black" panose="020B0A04020102020204" pitchFamily="34" charset="0"/>
              </a:rPr>
              <a:t>TEAM 4</a:t>
            </a:r>
          </a:p>
        </p:txBody>
      </p:sp>
    </p:spTree>
    <p:extLst>
      <p:ext uri="{BB962C8B-B14F-4D97-AF65-F5344CB8AC3E}">
        <p14:creationId xmlns:p14="http://schemas.microsoft.com/office/powerpoint/2010/main" xmlns="" val="3961449520"/>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xmlns="" id="{0F556069-7EDF-4135-B104-470C38DCB50E}"/>
              </a:ext>
            </a:extLst>
          </p:cNvPr>
          <p:cNvSpPr>
            <a:spLocks noChangeArrowheads="1" noChangeShapeType="1" noTextEdit="1"/>
          </p:cNvSpPr>
          <p:nvPr/>
        </p:nvSpPr>
        <p:spPr bwMode="auto">
          <a:xfrm>
            <a:off x="630237" y="2468563"/>
            <a:ext cx="4157663" cy="6524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dirty="0" smtClean="0">
                <a:ln w="9525">
                  <a:solidFill>
                    <a:srgbClr val="000000"/>
                  </a:solidFill>
                  <a:round/>
                  <a:headEnd/>
                  <a:tailEnd/>
                </a:ln>
                <a:solidFill>
                  <a:srgbClr val="FFFFFF"/>
                </a:solidFill>
                <a:latin typeface="Arial Black" panose="020B0A04020102020204" pitchFamily="34" charset="0"/>
              </a:rPr>
              <a:t>FRONT PAGE</a:t>
            </a:r>
            <a:r>
              <a:rPr lang="en-IN" sz="3600" kern="10" spc="0" dirty="0" smtClean="0">
                <a:ln w="9525">
                  <a:solidFill>
                    <a:srgbClr val="000000"/>
                  </a:solidFill>
                  <a:round/>
                  <a:headEnd/>
                  <a:tailEnd/>
                </a:ln>
                <a:solidFill>
                  <a:srgbClr val="FFFFFF"/>
                </a:solidFill>
                <a:effectLst/>
                <a:latin typeface="Arial Black" panose="020B0A04020102020204" pitchFamily="34" charset="0"/>
              </a:rPr>
              <a:t> </a:t>
            </a:r>
            <a:endParaRPr lang="en-IN" sz="3600" kern="10" spc="0" dirty="0">
              <a:ln w="9525">
                <a:solidFill>
                  <a:srgbClr val="000000"/>
                </a:solidFill>
                <a:round/>
                <a:headEnd/>
                <a:tailEnd/>
              </a:ln>
              <a:solidFill>
                <a:srgbClr val="FFFFFF"/>
              </a:solidFill>
              <a:effectLst/>
              <a:latin typeface="Arial Black" panose="020B0A04020102020204" pitchFamily="34" charset="0"/>
            </a:endParaRPr>
          </a:p>
        </p:txBody>
      </p:sp>
      <p:pic>
        <p:nvPicPr>
          <p:cNvPr id="3074" name="Picture 2"/>
          <p:cNvPicPr>
            <a:picLocks noChangeAspect="1" noChangeArrowheads="1"/>
          </p:cNvPicPr>
          <p:nvPr/>
        </p:nvPicPr>
        <p:blipFill>
          <a:blip r:embed="rId2"/>
          <a:srcRect/>
          <a:stretch>
            <a:fillRect/>
          </a:stretch>
        </p:blipFill>
        <p:spPr bwMode="auto">
          <a:xfrm>
            <a:off x="6372225" y="238125"/>
            <a:ext cx="2667000" cy="5633268"/>
          </a:xfrm>
          <a:prstGeom prst="rect">
            <a:avLst/>
          </a:prstGeom>
          <a:noFill/>
          <a:ln w="9525">
            <a:noFill/>
            <a:miter lim="800000"/>
            <a:headEnd/>
            <a:tailEnd/>
          </a:ln>
          <a:effectLst/>
        </p:spPr>
      </p:pic>
    </p:spTree>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xmlns="" id="{0F556069-7EDF-4135-B104-470C38DCB50E}"/>
              </a:ext>
            </a:extLst>
          </p:cNvPr>
          <p:cNvSpPr>
            <a:spLocks noChangeArrowheads="1" noChangeShapeType="1" noTextEdit="1"/>
          </p:cNvSpPr>
          <p:nvPr/>
        </p:nvSpPr>
        <p:spPr bwMode="auto">
          <a:xfrm>
            <a:off x="468312" y="2487613"/>
            <a:ext cx="4157663" cy="6524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dirty="0" smtClean="0">
                <a:ln w="9525">
                  <a:solidFill>
                    <a:srgbClr val="000000"/>
                  </a:solidFill>
                  <a:round/>
                  <a:headEnd/>
                  <a:tailEnd/>
                </a:ln>
                <a:solidFill>
                  <a:srgbClr val="FFFFFF"/>
                </a:solidFill>
                <a:latin typeface="Arial Black" panose="020B0A04020102020204" pitchFamily="34" charset="0"/>
              </a:rPr>
              <a:t>CHOSE THE FIELD YOU BELONG</a:t>
            </a:r>
            <a:r>
              <a:rPr lang="en-IN" sz="3600" kern="10" spc="0" dirty="0" smtClean="0">
                <a:ln w="9525">
                  <a:solidFill>
                    <a:srgbClr val="000000"/>
                  </a:solidFill>
                  <a:round/>
                  <a:headEnd/>
                  <a:tailEnd/>
                </a:ln>
                <a:solidFill>
                  <a:srgbClr val="FFFFFF"/>
                </a:solidFill>
                <a:effectLst/>
                <a:latin typeface="Arial Black" panose="020B0A04020102020204" pitchFamily="34" charset="0"/>
              </a:rPr>
              <a:t> </a:t>
            </a:r>
            <a:endParaRPr lang="en-IN" sz="3600" kern="10" spc="0" dirty="0">
              <a:ln w="9525">
                <a:solidFill>
                  <a:srgbClr val="000000"/>
                </a:solidFill>
                <a:round/>
                <a:headEnd/>
                <a:tailEnd/>
              </a:ln>
              <a:solidFill>
                <a:srgbClr val="FFFFFF"/>
              </a:solidFill>
              <a:effectLst/>
              <a:latin typeface="Arial Black" panose="020B0A04020102020204" pitchFamily="34" charset="0"/>
            </a:endParaRPr>
          </a:p>
        </p:txBody>
      </p:sp>
      <p:pic>
        <p:nvPicPr>
          <p:cNvPr id="1026" name="Picture 2"/>
          <p:cNvPicPr>
            <a:picLocks noChangeAspect="1" noChangeArrowheads="1"/>
          </p:cNvPicPr>
          <p:nvPr/>
        </p:nvPicPr>
        <p:blipFill>
          <a:blip r:embed="rId2"/>
          <a:srcRect/>
          <a:stretch>
            <a:fillRect/>
          </a:stretch>
        </p:blipFill>
        <p:spPr bwMode="auto">
          <a:xfrm>
            <a:off x="7115175" y="352425"/>
            <a:ext cx="2588449" cy="5467350"/>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353033"/>
            <a:ext cx="10364451" cy="1596177"/>
          </a:xfrm>
        </p:spPr>
        <p:txBody>
          <a:bodyPr/>
          <a:lstStyle/>
          <a:p>
            <a:r>
              <a:rPr lang="en-US" dirty="0" smtClean="0"/>
              <a:t>TEACHER</a:t>
            </a:r>
            <a:endParaRPr lang="en-US" dirty="0"/>
          </a:p>
        </p:txBody>
      </p:sp>
      <p:pic>
        <p:nvPicPr>
          <p:cNvPr id="4098" name="Picture 2"/>
          <p:cNvPicPr>
            <a:picLocks noChangeAspect="1" noChangeArrowheads="1"/>
          </p:cNvPicPr>
          <p:nvPr/>
        </p:nvPicPr>
        <p:blipFill>
          <a:blip r:embed="rId2"/>
          <a:srcRect/>
          <a:stretch>
            <a:fillRect/>
          </a:stretch>
        </p:blipFill>
        <p:spPr bwMode="auto">
          <a:xfrm>
            <a:off x="1266825" y="1476375"/>
            <a:ext cx="1835363" cy="38766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838699" y="1356450"/>
            <a:ext cx="2064335" cy="3920399"/>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8591550" y="1251516"/>
            <a:ext cx="1946330" cy="4111059"/>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114717"/>
            <a:ext cx="6096000" cy="4524315"/>
          </a:xfrm>
          <a:prstGeom prst="rect">
            <a:avLst/>
          </a:prstGeom>
        </p:spPr>
        <p:txBody>
          <a:bodyPr>
            <a:spAutoFit/>
          </a:bodyPr>
          <a:lstStyle/>
          <a:p>
            <a:r>
              <a:rPr lang="en-US" dirty="0" smtClean="0"/>
              <a:t>&lt;</a:t>
            </a:r>
            <a:r>
              <a:rPr lang="en-US" dirty="0" err="1" smtClean="0"/>
              <a:t>androidx.core.widget.NestedScrollView</a:t>
            </a:r>
            <a:r>
              <a:rPr lang="en-US" dirty="0" smtClean="0"/>
              <a:t>        </a:t>
            </a:r>
          </a:p>
          <a:p>
            <a:r>
              <a:rPr lang="en-US" dirty="0" err="1" smtClean="0"/>
              <a:t>android:layout_width</a:t>
            </a:r>
            <a:r>
              <a:rPr lang="en-US" dirty="0" smtClean="0"/>
              <a:t>="match_parent"        </a:t>
            </a:r>
            <a:r>
              <a:rPr lang="en-US" dirty="0" err="1" smtClean="0"/>
              <a:t>android:layout_height</a:t>
            </a:r>
            <a:r>
              <a:rPr lang="en-US" dirty="0" smtClean="0"/>
              <a:t>="match_parent"&gt;       &lt;</a:t>
            </a:r>
            <a:r>
              <a:rPr lang="en-US" dirty="0" err="1" smtClean="0"/>
              <a:t>LinearLayout</a:t>
            </a:r>
            <a:r>
              <a:rPr lang="en-US" dirty="0" smtClean="0"/>
              <a:t>    </a:t>
            </a:r>
          </a:p>
          <a:p>
            <a:r>
              <a:rPr lang="en-US" dirty="0" err="1" smtClean="0"/>
              <a:t>android:layout_width</a:t>
            </a:r>
            <a:r>
              <a:rPr lang="en-US" dirty="0" smtClean="0"/>
              <a:t>="match_parent"    </a:t>
            </a:r>
          </a:p>
          <a:p>
            <a:r>
              <a:rPr lang="en-US" dirty="0" err="1" smtClean="0"/>
              <a:t>android:layout_height</a:t>
            </a:r>
            <a:r>
              <a:rPr lang="en-US" dirty="0" smtClean="0"/>
              <a:t>="match_parent"           </a:t>
            </a:r>
            <a:r>
              <a:rPr lang="en-US" dirty="0" err="1" smtClean="0"/>
              <a:t>android:orientation</a:t>
            </a:r>
            <a:r>
              <a:rPr lang="en-US" dirty="0" smtClean="0"/>
              <a:t>="vertical"&gt;     &lt;</a:t>
            </a:r>
            <a:r>
              <a:rPr lang="en-US" dirty="0" err="1" smtClean="0"/>
              <a:t>TextView</a:t>
            </a:r>
            <a:r>
              <a:rPr lang="en-US" dirty="0" smtClean="0"/>
              <a:t>    </a:t>
            </a:r>
          </a:p>
          <a:p>
            <a:r>
              <a:rPr lang="en-US" dirty="0" err="1" smtClean="0"/>
              <a:t>android:layout_width</a:t>
            </a:r>
            <a:r>
              <a:rPr lang="en-US" dirty="0" smtClean="0"/>
              <a:t>="match_parent"  </a:t>
            </a:r>
          </a:p>
          <a:p>
            <a:r>
              <a:rPr lang="en-US" dirty="0" smtClean="0"/>
              <a:t> </a:t>
            </a:r>
          </a:p>
          <a:p>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="DIET"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  1.Eating a Real Breakfast         2.Keeping healthy snacks nearby                                                 3.Enjoying a Power Lunch                       4.Cooking a Nutritious Dinner                                         5.Avoid </a:t>
            </a:r>
            <a:r>
              <a:rPr lang="en-US" dirty="0" err="1" smtClean="0"/>
              <a:t>droid:layout_height</a:t>
            </a:r>
            <a:r>
              <a:rPr lang="en-US" dirty="0" smtClean="0"/>
              <a:t>="</a:t>
            </a:r>
            <a:r>
              <a:rPr lang="en-US" dirty="0" err="1" smtClean="0"/>
              <a:t>wrap_content</a:t>
            </a:r>
            <a:r>
              <a:rPr lang="en-US" dirty="0" smtClean="0"/>
              <a:t>" </a:t>
            </a:r>
            <a:endParaRPr lang="en-US" dirty="0"/>
          </a:p>
        </p:txBody>
      </p:sp>
      <p:sp>
        <p:nvSpPr>
          <p:cNvPr id="3" name="Rectangle 2"/>
          <p:cNvSpPr/>
          <p:nvPr/>
        </p:nvSpPr>
        <p:spPr>
          <a:xfrm>
            <a:off x="2524125" y="4626739"/>
            <a:ext cx="6096000" cy="1477328"/>
          </a:xfrm>
          <a:prstGeom prst="rect">
            <a:avLst/>
          </a:prstGeom>
        </p:spPr>
        <p:txBody>
          <a:bodyPr>
            <a:spAutoFit/>
          </a:bodyPr>
          <a:lstStyle/>
          <a:p>
            <a:r>
              <a:rPr lang="en-US" dirty="0" err="1" smtClean="0"/>
              <a:t>android:text</a:t>
            </a:r>
            <a:r>
              <a:rPr lang="en-US" dirty="0" smtClean="0"/>
              <a:t>="YOGA"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android:textSize</a:t>
            </a:r>
            <a:r>
              <a:rPr lang="en-US" dirty="0" smtClean="0"/>
              <a:t>="20sp"        </a:t>
            </a:r>
            <a:r>
              <a:rPr lang="en-US" dirty="0" err="1" smtClean="0"/>
              <a:t>android:id</a:t>
            </a:r>
            <a:r>
              <a:rPr lang="en-US" dirty="0" smtClean="0"/>
              <a:t>="@+id/</a:t>
            </a:r>
            <a:r>
              <a:rPr lang="en-US" dirty="0" err="1" smtClean="0"/>
              <a:t>txtyoga</a:t>
            </a:r>
            <a:r>
              <a:rPr lang="en-US" dirty="0" smtClean="0"/>
              <a:t>"        </a:t>
            </a:r>
            <a:r>
              <a:rPr lang="en-US" dirty="0" err="1" smtClean="0"/>
              <a:t>android:text</a:t>
            </a:r>
            <a:r>
              <a:rPr lang="en-US" dirty="0" smtClean="0"/>
              <a:t>="  Teaching is a tough </a:t>
            </a:r>
            <a:r>
              <a:rPr lang="en-US" dirty="0" err="1" smtClean="0"/>
              <a:t>profession.Heavy</a:t>
            </a:r>
            <a:r>
              <a:rPr lang="en-US" dirty="0" smtClean="0"/>
              <a:t> workloads,  </a:t>
            </a:r>
            <a:endParaRPr lang="en-US" dirty="0"/>
          </a:p>
        </p:txBody>
      </p:sp>
    </p:spTree>
  </p:cSld>
  <p:clrMapOvr>
    <a:masterClrMapping/>
  </p:clrMapOvr>
  <p:transition>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81325" y="117693"/>
            <a:ext cx="6096000" cy="5909310"/>
          </a:xfrm>
          <a:prstGeom prst="rect">
            <a:avLst/>
          </a:prstGeom>
        </p:spPr>
        <p:txBody>
          <a:bodyPr>
            <a:spAutoFit/>
          </a:bodyPr>
          <a:lstStyle/>
          <a:p>
            <a:r>
              <a:rPr lang="en-US" dirty="0" smtClean="0"/>
              <a:t>challenging students, and lack of support are just  some of the issues today's teachers have to handle.  Yoga helps them in reducing stress ,</a:t>
            </a:r>
            <a:r>
              <a:rPr lang="en-US" dirty="0" err="1" smtClean="0"/>
              <a:t>anxiety,fatigue</a:t>
            </a:r>
            <a:r>
              <a:rPr lang="en-US" dirty="0" smtClean="0"/>
              <a:t>  back </a:t>
            </a:r>
            <a:r>
              <a:rPr lang="en-US" dirty="0" err="1" smtClean="0"/>
              <a:t>pains,knee</a:t>
            </a:r>
            <a:r>
              <a:rPr lang="en-US" dirty="0" smtClean="0"/>
              <a:t> joint </a:t>
            </a:r>
            <a:r>
              <a:rPr lang="en-US" dirty="0" err="1" smtClean="0"/>
              <a:t>pain,etc.It</a:t>
            </a:r>
            <a:r>
              <a:rPr lang="en-US" dirty="0" smtClean="0"/>
              <a:t> also helps in increasing </a:t>
            </a:r>
            <a:r>
              <a:rPr lang="en-US" dirty="0" err="1" smtClean="0"/>
              <a:t>awarness</a:t>
            </a:r>
            <a:r>
              <a:rPr lang="en-US" dirty="0" smtClean="0"/>
              <a:t> and </a:t>
            </a:r>
            <a:r>
              <a:rPr lang="en-US" dirty="0" err="1" smtClean="0"/>
              <a:t>focus,and</a:t>
            </a:r>
            <a:r>
              <a:rPr lang="en-US" dirty="0" smtClean="0"/>
              <a:t> improves posture"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="Tree Pose"               </a:t>
            </a:r>
            <a:r>
              <a:rPr lang="en-US" dirty="0" err="1" smtClean="0"/>
              <a:t>android:textSize</a:t>
            </a:r>
            <a:r>
              <a:rPr lang="en-US" dirty="0" smtClean="0"/>
              <a:t>="50sp"/&gt;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/tree"        </a:t>
            </a:r>
            <a:r>
              <a:rPr lang="en-US" dirty="0" err="1" smtClean="0"/>
              <a:t>android:id</a:t>
            </a:r>
            <a:r>
              <a:rPr lang="en-US" dirty="0" smtClean="0"/>
              <a:t>="@+id/</a:t>
            </a:r>
            <a:r>
              <a:rPr lang="en-US" dirty="0" err="1" smtClean="0"/>
              <a:t>imgtree</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="Mountain Pose"               </a:t>
            </a:r>
            <a:r>
              <a:rPr lang="en-US" dirty="0" err="1" smtClean="0"/>
              <a:t>android:textSize</a:t>
            </a:r>
            <a:r>
              <a:rPr lang="en-US" dirty="0" smtClean="0"/>
              <a:t>="50sp"/&gt;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/mountain"        </a:t>
            </a:r>
            <a:r>
              <a:rPr lang="en-US" dirty="0" err="1" smtClean="0"/>
              <a:t>android:id</a:t>
            </a:r>
            <a:r>
              <a:rPr lang="en-US" dirty="0" smtClean="0"/>
              <a:t>="@+id/</a:t>
            </a:r>
            <a:r>
              <a:rPr lang="en-US" dirty="0" err="1" smtClean="0"/>
              <a:t>imgmountain</a:t>
            </a:r>
            <a:r>
              <a:rPr lang="en-US" dirty="0" smtClean="0"/>
              <a:t>" /&gt;           &lt;</a:t>
            </a:r>
            <a:r>
              <a:rPr lang="en-US" dirty="0" err="1" smtClean="0"/>
              <a:t>TextView</a:t>
            </a:r>
            <a:r>
              <a:rPr lang="en-US" dirty="0" smtClean="0"/>
              <a:t>               </a:t>
            </a:r>
            <a:r>
              <a:rPr lang="en-US" dirty="0" err="1" smtClean="0"/>
              <a:t>android:layout_width</a:t>
            </a:r>
            <a:r>
              <a:rPr lang="en-US" dirty="0" smtClean="0"/>
              <a:t>="match_parent"               </a:t>
            </a:r>
            <a:endParaRPr lang="en-US" dirty="0"/>
          </a:p>
        </p:txBody>
      </p:sp>
    </p:spTree>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0850" y="409575"/>
            <a:ext cx="6096000" cy="5632311"/>
          </a:xfrm>
          <a:prstGeom prst="rect">
            <a:avLst/>
          </a:prstGeom>
        </p:spPr>
        <p:txBody>
          <a:bodyPr>
            <a:spAutoFit/>
          </a:bodyPr>
          <a:lstStyle/>
          <a:p>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/bend"        </a:t>
            </a:r>
            <a:r>
              <a:rPr lang="en-US" dirty="0" err="1" smtClean="0"/>
              <a:t>android:id</a:t>
            </a:r>
            <a:r>
              <a:rPr lang="en-US" dirty="0" smtClean="0"/>
              <a:t>="@+id/</a:t>
            </a:r>
            <a:r>
              <a:rPr lang="en-US" dirty="0" err="1" smtClean="0"/>
              <a:t>imgbend</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="SLEEP"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  Sleep for teachers is an elusive thing.        People who are sleep deprived have less energy, more difficulty focusing on tasks, and will find it harder to maintain optimal physical fitness.  They should take 8 hours of sleep. "        </a:t>
            </a:r>
            <a:r>
              <a:rPr lang="en-US" dirty="0" err="1" smtClean="0"/>
              <a:t>android:id</a:t>
            </a:r>
            <a:r>
              <a:rPr lang="en-US" dirty="0" smtClean="0"/>
              <a:t>="@+id/</a:t>
            </a:r>
            <a:r>
              <a:rPr lang="en-US" dirty="0" err="1" smtClean="0"/>
              <a:t>txtsleep</a:t>
            </a:r>
            <a:r>
              <a:rPr lang="en-US" dirty="0" smtClean="0"/>
              <a:t>"        </a:t>
            </a:r>
            <a:r>
              <a:rPr lang="en-US" dirty="0" err="1" smtClean="0"/>
              <a:t>android:textSize</a:t>
            </a:r>
            <a:r>
              <a:rPr lang="en-US" dirty="0" smtClean="0"/>
              <a:t>="20sp"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="This picture shows what to do and what </a:t>
            </a:r>
            <a:r>
              <a:rPr lang="en-US" dirty="0" err="1" smtClean="0"/>
              <a:t>don'tdo</a:t>
            </a:r>
            <a:r>
              <a:rPr lang="en-US" dirty="0" smtClean="0"/>
              <a:t> before sleeping"               </a:t>
            </a:r>
            <a:r>
              <a:rPr lang="en-US" dirty="0" err="1" smtClean="0"/>
              <a:t>android:textSize</a:t>
            </a:r>
            <a:r>
              <a:rPr lang="en-US" dirty="0" smtClean="0"/>
              <a:t>="30sp"/&gt;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a:t>
            </a:r>
            <a:endParaRPr lang="en-US" dirty="0"/>
          </a:p>
        </p:txBody>
      </p:sp>
    </p:spTree>
  </p:cSld>
  <p:clrMapOvr>
    <a:masterClrMapping/>
  </p:clrMapOvr>
  <p:transition>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1275" y="1888689"/>
            <a:ext cx="6096000" cy="2585323"/>
          </a:xfrm>
          <a:prstGeom prst="rect">
            <a:avLst/>
          </a:prstGeom>
        </p:spPr>
        <p:txBody>
          <a:bodyPr>
            <a:spAutoFit/>
          </a:bodyPr>
          <a:lstStyle/>
          <a:p>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/sleep"        </a:t>
            </a:r>
            <a:r>
              <a:rPr lang="en-US" dirty="0" err="1" smtClean="0"/>
              <a:t>android:id</a:t>
            </a:r>
            <a:r>
              <a:rPr lang="en-US" dirty="0" smtClean="0"/>
              <a:t>="@+id/</a:t>
            </a:r>
            <a:r>
              <a:rPr lang="en-US" dirty="0" err="1" smtClean="0"/>
              <a:t>imgsleep</a:t>
            </a:r>
            <a:r>
              <a:rPr lang="en-US" dirty="0" smtClean="0"/>
              <a:t>"        </a:t>
            </a:r>
            <a:r>
              <a:rPr lang="en-US" dirty="0" err="1" smtClean="0"/>
              <a:t>android:layout_alignParentBottom</a:t>
            </a:r>
            <a:r>
              <a:rPr lang="en-US" dirty="0" smtClean="0"/>
              <a:t>="true"/&gt;           &lt;Button               </a:t>
            </a:r>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="Back"               </a:t>
            </a:r>
            <a:r>
              <a:rPr lang="en-US" dirty="0" err="1" smtClean="0"/>
              <a:t>android:textSize</a:t>
            </a:r>
            <a:r>
              <a:rPr lang="en-US" dirty="0" smtClean="0"/>
              <a:t>="40sp"               </a:t>
            </a:r>
            <a:r>
              <a:rPr lang="en-US" dirty="0" err="1" smtClean="0"/>
              <a:t>android:id</a:t>
            </a:r>
            <a:r>
              <a:rPr lang="en-US" dirty="0" smtClean="0"/>
              <a:t>="@+id/</a:t>
            </a:r>
            <a:r>
              <a:rPr lang="en-US" dirty="0" err="1" smtClean="0"/>
              <a:t>btnback</a:t>
            </a:r>
            <a:r>
              <a:rPr lang="en-US" dirty="0" smtClean="0"/>
              <a:t>"/&gt;    &lt;/</a:t>
            </a:r>
            <a:r>
              <a:rPr lang="en-US" dirty="0" err="1" smtClean="0"/>
              <a:t>LinearLayout</a:t>
            </a:r>
            <a:r>
              <a:rPr lang="en-US" dirty="0" smtClean="0"/>
              <a:t>&gt;   &lt;/</a:t>
            </a:r>
            <a:r>
              <a:rPr lang="en-US" dirty="0" err="1" smtClean="0"/>
              <a:t>androidx.core.widget.NestedScrollView</a:t>
            </a:r>
            <a:r>
              <a:rPr lang="en-US" dirty="0" smtClean="0"/>
              <a:t>&gt;</a:t>
            </a:r>
            <a:endParaRPr lang="en-US" dirty="0"/>
          </a:p>
        </p:txBody>
      </p:sp>
      <p:sp>
        <p:nvSpPr>
          <p:cNvPr id="3" name="Rectangle 2"/>
          <p:cNvSpPr/>
          <p:nvPr/>
        </p:nvSpPr>
        <p:spPr>
          <a:xfrm>
            <a:off x="2514600" y="638086"/>
            <a:ext cx="6096000" cy="1200329"/>
          </a:xfrm>
          <a:prstGeom prst="rect">
            <a:avLst/>
          </a:prstGeom>
        </p:spPr>
        <p:txBody>
          <a:bodyPr>
            <a:spAutoFit/>
          </a:bodyPr>
          <a:lstStyle/>
          <a:p>
            <a:r>
              <a:rPr lang="en-US" dirty="0" err="1" smtClean="0"/>
              <a:t>android:src</a:t>
            </a:r>
            <a:r>
              <a:rPr lang="en-US" dirty="0" smtClean="0"/>
              <a:t>="@</a:t>
            </a:r>
            <a:r>
              <a:rPr lang="en-US" dirty="0" err="1" smtClean="0"/>
              <a:t>drawable</a:t>
            </a:r>
            <a:r>
              <a:rPr lang="en-US" dirty="0" smtClean="0"/>
              <a:t>/sleep"        </a:t>
            </a:r>
            <a:r>
              <a:rPr lang="en-US" dirty="0" err="1" smtClean="0"/>
              <a:t>android:id</a:t>
            </a:r>
            <a:r>
              <a:rPr lang="en-US" dirty="0" smtClean="0"/>
              <a:t>="@+id/</a:t>
            </a:r>
            <a:r>
              <a:rPr lang="en-US" dirty="0" err="1" smtClean="0"/>
              <a:t>imgsleep</a:t>
            </a:r>
            <a:r>
              <a:rPr lang="en-US" dirty="0" smtClean="0"/>
              <a:t>"        </a:t>
            </a:r>
            <a:r>
              <a:rPr lang="en-US" dirty="0" err="1" smtClean="0"/>
              <a:t>android:layout_alignParentBottom</a:t>
            </a:r>
            <a:r>
              <a:rPr lang="en-US" dirty="0" smtClean="0"/>
              <a:t>="true"/&gt;           &lt;Button               </a:t>
            </a:r>
            <a:r>
              <a:rPr lang="en-US" dirty="0" err="1" smtClean="0"/>
              <a:t>android:layout_width</a:t>
            </a:r>
            <a:r>
              <a:rPr lang="en-US" dirty="0" smtClean="0"/>
              <a:t>="</a:t>
            </a:r>
            <a:r>
              <a:rPr lang="en-US" dirty="0" err="1" smtClean="0"/>
              <a:t>wrap_content</a:t>
            </a:r>
            <a:r>
              <a:rPr lang="en-US" dirty="0" smtClean="0"/>
              <a:t>"               </a:t>
            </a:r>
            <a:r>
              <a:rPr lang="en-US" dirty="0" err="1" smtClean="0"/>
              <a:t>stedScrollView</a:t>
            </a:r>
            <a:r>
              <a:rPr lang="en-US" dirty="0" smtClean="0"/>
              <a:t>&gt;</a:t>
            </a:r>
            <a:endParaRPr lang="en-US" dirty="0"/>
          </a:p>
        </p:txBody>
      </p:sp>
    </p:spTree>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48258"/>
            <a:ext cx="10364451" cy="1596177"/>
          </a:xfrm>
        </p:spPr>
        <p:txBody>
          <a:bodyPr/>
          <a:lstStyle/>
          <a:p>
            <a:r>
              <a:rPr lang="en-US" dirty="0" smtClean="0"/>
              <a:t>OFFICE WORKER</a:t>
            </a:r>
            <a:endParaRPr lang="en-US" dirty="0"/>
          </a:p>
        </p:txBody>
      </p:sp>
      <p:pic>
        <p:nvPicPr>
          <p:cNvPr id="1026" name="Picture 2"/>
          <p:cNvPicPr>
            <a:picLocks noChangeAspect="1" noChangeArrowheads="1"/>
          </p:cNvPicPr>
          <p:nvPr/>
        </p:nvPicPr>
        <p:blipFill>
          <a:blip r:embed="rId2"/>
          <a:srcRect/>
          <a:stretch>
            <a:fillRect/>
          </a:stretch>
        </p:blipFill>
        <p:spPr bwMode="auto">
          <a:xfrm>
            <a:off x="1619250" y="1495425"/>
            <a:ext cx="2244923" cy="39909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191125" y="1498600"/>
            <a:ext cx="2253853" cy="40068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8334375" y="1504949"/>
            <a:ext cx="2202061" cy="3914775"/>
          </a:xfrm>
          <a:prstGeom prst="rect">
            <a:avLst/>
          </a:prstGeom>
          <a:noFill/>
          <a:ln w="9525">
            <a:noFill/>
            <a:miter lim="800000"/>
            <a:headEnd/>
            <a:tailEnd/>
          </a:ln>
          <a:effectLst/>
        </p:spPr>
      </p:pic>
    </p:spTree>
  </p:cSld>
  <p:clrMapOvr>
    <a:masterClrMapping/>
  </p:clrMapOvr>
  <p:transition>
    <p:wipe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97346"/>
            <a:ext cx="6096000" cy="5909310"/>
          </a:xfrm>
          <a:prstGeom prst="rect">
            <a:avLst/>
          </a:prstGeom>
        </p:spPr>
        <p:txBody>
          <a:bodyPr>
            <a:spAutoFit/>
          </a:bodyPr>
          <a:lstStyle/>
          <a:p>
            <a:r>
              <a:rPr lang="en-US" dirty="0" smtClean="0"/>
              <a:t>&lt;?xml version="1.0" encoding="utf-8"?&gt;&lt;androidx.constraintlayout.widget.ConstraintLayout xmlns:android="http://schemas.android.com/apk/res/android"    </a:t>
            </a:r>
            <a:r>
              <a:rPr lang="en-US" dirty="0" err="1" smtClean="0"/>
              <a:t>xmlns:app</a:t>
            </a:r>
            <a:r>
              <a:rPr lang="en-US" dirty="0" smtClean="0"/>
              <a:t>="http://schemas.android.com/apk/res-auto"    </a:t>
            </a:r>
            <a:r>
              <a:rPr lang="en-US" dirty="0" err="1" smtClean="0"/>
              <a:t>xmlns:tools</a:t>
            </a:r>
            <a:r>
              <a:rPr lang="en-US" dirty="0" smtClean="0"/>
              <a:t>="http://schemas.android.com/tools"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tools:context</a:t>
            </a:r>
            <a:r>
              <a:rPr lang="en-US" dirty="0" smtClean="0"/>
              <a:t>=".</a:t>
            </a:r>
            <a:r>
              <a:rPr lang="en-US" dirty="0" err="1" smtClean="0"/>
              <a:t>MainActivity</a:t>
            </a:r>
            <a:r>
              <a:rPr lang="en-US" dirty="0" smtClean="0"/>
              <a:t>"&gt;    &lt;</a:t>
            </a:r>
            <a:r>
              <a:rPr lang="en-US" dirty="0" err="1" smtClean="0"/>
              <a:t>androidx.core.widget.NestedScrollView</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="match_parent"&gt;        &lt;</a:t>
            </a:r>
            <a:r>
              <a:rPr lang="en-US" dirty="0" err="1" smtClean="0"/>
              <a:t>LinearLayout</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android:orientation</a:t>
            </a:r>
            <a:r>
              <a:rPr lang="en-US" dirty="0" smtClean="0"/>
              <a:t>="vertical"&gt;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="OFFICE WORKER"                </a:t>
            </a:r>
            <a:r>
              <a:rPr lang="en-US" dirty="0" err="1" smtClean="0"/>
              <a:t>android:textSize</a:t>
            </a:r>
            <a:r>
              <a:rPr lang="en-US" dirty="0" smtClean="0"/>
              <a:t>="36sp"/&gt;            &lt;</a:t>
            </a:r>
            <a:r>
              <a:rPr lang="en-US" dirty="0" err="1" smtClean="0"/>
              <a:t>ImageView</a:t>
            </a:r>
            <a:r>
              <a:rPr lang="en-US" dirty="0" smtClean="0"/>
              <a:t>                </a:t>
            </a:r>
            <a:r>
              <a:rPr lang="en-US" dirty="0" err="1" smtClean="0"/>
              <a:t>android:id</a:t>
            </a:r>
            <a:r>
              <a:rPr lang="en-US" dirty="0" smtClean="0"/>
              <a:t>="@+id/</a:t>
            </a:r>
            <a:r>
              <a:rPr lang="en-US" dirty="0" err="1" smtClean="0"/>
              <a:t>imagediet</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endParaRPr lang="en-US" dirty="0"/>
          </a:p>
        </p:txBody>
      </p:sp>
    </p:spTree>
  </p:cSld>
  <p:clrMapOvr>
    <a:masterClrMapping/>
  </p:clrMapOvr>
  <p:transition>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5575" y="224374"/>
            <a:ext cx="6096000" cy="5909310"/>
          </a:xfrm>
          <a:prstGeom prst="rect">
            <a:avLst/>
          </a:prstGeom>
        </p:spPr>
        <p:txBody>
          <a:bodyPr>
            <a:spAutoFit/>
          </a:bodyPr>
          <a:lstStyle/>
          <a:p>
            <a:r>
              <a:rPr lang="en-US" dirty="0" err="1" smtClean="0"/>
              <a:t>android:src</a:t>
            </a:r>
            <a:r>
              <a:rPr lang="en-US" dirty="0" smtClean="0"/>
              <a:t>="@</a:t>
            </a:r>
            <a:r>
              <a:rPr lang="en-US" dirty="0" err="1" smtClean="0"/>
              <a:t>drawable</a:t>
            </a:r>
            <a:r>
              <a:rPr lang="en-US" dirty="0" smtClean="0"/>
              <a:t>/pics1"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="Diet         1.Make sure there is no lack of carbohydrates and </a:t>
            </a:r>
            <a:r>
              <a:rPr lang="en-US" dirty="0" err="1" smtClean="0"/>
              <a:t>fibres</a:t>
            </a:r>
            <a:r>
              <a:rPr lang="en-US" dirty="0" smtClean="0"/>
              <a:t> in your body.         2.Take less amount of </a:t>
            </a:r>
            <a:r>
              <a:rPr lang="en-US" dirty="0" err="1" smtClean="0"/>
              <a:t>protien</a:t>
            </a:r>
            <a:r>
              <a:rPr lang="en-US" dirty="0" smtClean="0"/>
              <a:t> and avoid fatty foods.         3.Enjoying a Power Lunch         4.Cooking a Nutritious Dinner         5.Avoid Drinking calorie"                </a:t>
            </a:r>
            <a:r>
              <a:rPr lang="en-US" dirty="0" err="1" smtClean="0"/>
              <a:t>android:textSize</a:t>
            </a:r>
            <a:r>
              <a:rPr lang="en-US" dirty="0" smtClean="0"/>
              <a:t>="20sp"                </a:t>
            </a:r>
            <a:r>
              <a:rPr lang="en-US" dirty="0" err="1" smtClean="0"/>
              <a:t>android:id</a:t>
            </a:r>
            <a:r>
              <a:rPr lang="en-US" dirty="0" smtClean="0"/>
              <a:t>="@+id/</a:t>
            </a:r>
            <a:r>
              <a:rPr lang="en-US" dirty="0" err="1" smtClean="0"/>
              <a:t>txtdiet</a:t>
            </a:r>
            <a:r>
              <a:rPr lang="en-US" dirty="0" smtClean="0"/>
              <a:t>"                /&gt;            &lt;</a:t>
            </a:r>
            <a:r>
              <a:rPr lang="en-US" dirty="0" err="1" smtClean="0"/>
              <a:t>ImageView</a:t>
            </a:r>
            <a:r>
              <a:rPr lang="en-US" dirty="0" smtClean="0"/>
              <a:t>                </a:t>
            </a:r>
            <a:r>
              <a:rPr lang="en-US" dirty="0" err="1" smtClean="0"/>
              <a:t>android:id</a:t>
            </a:r>
            <a:r>
              <a:rPr lang="en-US" dirty="0" smtClean="0"/>
              <a:t>="@+id/</a:t>
            </a:r>
            <a:r>
              <a:rPr lang="en-US" dirty="0" err="1" smtClean="0"/>
              <a:t>officediets</a:t>
            </a:r>
            <a:r>
              <a:rPr lang="en-US" dirty="0" smtClean="0"/>
              <a:t>"                </a:t>
            </a:r>
            <a:r>
              <a:rPr lang="en-US" dirty="0" err="1" smtClean="0"/>
              <a:t>android:layout_width</a:t>
            </a:r>
            <a:r>
              <a:rPr lang="en-US" dirty="0" smtClean="0"/>
              <a:t>="match_parent"                </a:t>
            </a:r>
            <a:r>
              <a:rPr lang="en-US" dirty="0" err="1" smtClean="0"/>
              <a:t>android:layout_height</a:t>
            </a:r>
            <a:r>
              <a:rPr lang="en-US" dirty="0" smtClean="0"/>
              <a:t>="312dp"                </a:t>
            </a:r>
            <a:r>
              <a:rPr lang="en-US" dirty="0" err="1" smtClean="0"/>
              <a:t>android:src</a:t>
            </a:r>
            <a:r>
              <a:rPr lang="en-US" dirty="0" smtClean="0"/>
              <a:t>="@</a:t>
            </a:r>
            <a:r>
              <a:rPr lang="en-US" dirty="0" err="1" smtClean="0"/>
              <a:t>drawable</a:t>
            </a:r>
            <a:r>
              <a:rPr lang="en-US" dirty="0" smtClean="0"/>
              <a:t>/</a:t>
            </a:r>
            <a:r>
              <a:rPr lang="en-US" dirty="0" err="1" smtClean="0"/>
              <a:t>officediets</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android:textSize</a:t>
            </a:r>
            <a:r>
              <a:rPr lang="en-US" dirty="0" smtClean="0"/>
              <a:t>="20sp"                </a:t>
            </a:r>
            <a:r>
              <a:rPr lang="en-US" dirty="0" err="1" smtClean="0"/>
              <a:t>android:id</a:t>
            </a:r>
            <a:r>
              <a:rPr lang="en-US" dirty="0" smtClean="0"/>
              <a:t>="@+id/</a:t>
            </a:r>
            <a:r>
              <a:rPr lang="en-US" dirty="0" err="1" smtClean="0"/>
              <a:t>txtyoga</a:t>
            </a:r>
            <a:r>
              <a:rPr lang="en-US" dirty="0" smtClean="0"/>
              <a:t>"                </a:t>
            </a:r>
            <a:r>
              <a:rPr lang="en-US" dirty="0" err="1" smtClean="0"/>
              <a:t>android:text</a:t>
            </a:r>
            <a:r>
              <a:rPr lang="en-US" dirty="0" smtClean="0"/>
              <a:t>="YOGA        Office worker is a </a:t>
            </a:r>
            <a:r>
              <a:rPr lang="en-US" dirty="0" err="1" smtClean="0"/>
              <a:t>stressfull</a:t>
            </a:r>
            <a:r>
              <a:rPr lang="en-US" dirty="0" smtClean="0"/>
              <a:t> </a:t>
            </a:r>
            <a:r>
              <a:rPr lang="en-US" dirty="0" err="1" smtClean="0"/>
              <a:t>profession.People</a:t>
            </a:r>
            <a:r>
              <a:rPr lang="en-US" dirty="0" smtClean="0"/>
              <a:t> who worked in offices face physical and mental </a:t>
            </a:r>
            <a:r>
              <a:rPr lang="en-US" dirty="0" err="1" smtClean="0"/>
              <a:t>harash.So</a:t>
            </a:r>
            <a:r>
              <a:rPr lang="en-US" dirty="0" smtClean="0"/>
              <a:t>, for a regular work with stress free mind office workers should follow a proper diet and take proper healthy </a:t>
            </a:r>
            <a:r>
              <a:rPr lang="en-US" dirty="0" err="1" smtClean="0"/>
              <a:t>foods.In</a:t>
            </a:r>
            <a:r>
              <a:rPr lang="en-US" dirty="0" smtClean="0"/>
              <a:t> free timing they should do some yoga and exercises for</a:t>
            </a:r>
            <a:endParaRPr lang="en-US" dirty="0"/>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xmlns="" id="{B776CB2D-83E2-4D28-956C-A75C2CC74097}"/>
              </a:ext>
            </a:extLst>
          </p:cNvPr>
          <p:cNvSpPr>
            <a:spLocks noChangeArrowheads="1" noChangeShapeType="1" noTextEdit="1"/>
          </p:cNvSpPr>
          <p:nvPr/>
        </p:nvSpPr>
        <p:spPr bwMode="auto">
          <a:xfrm>
            <a:off x="3832225" y="68263"/>
            <a:ext cx="4527550" cy="654050"/>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spc="0" dirty="0">
                <a:ln w="9525">
                  <a:solidFill>
                    <a:srgbClr val="000000"/>
                  </a:solidFill>
                  <a:round/>
                  <a:headEnd/>
                  <a:tailEnd/>
                </a:ln>
                <a:solidFill>
                  <a:srgbClr val="FFFFFF"/>
                </a:solidFill>
                <a:effectLst/>
                <a:latin typeface="Arial Black" panose="020B0A04020102020204" pitchFamily="34" charset="0"/>
              </a:rPr>
              <a:t>TEAM MEAMBERS</a:t>
            </a:r>
          </a:p>
        </p:txBody>
      </p:sp>
      <p:sp>
        <p:nvSpPr>
          <p:cNvPr id="3" name="Rectangle 2">
            <a:extLst>
              <a:ext uri="{FF2B5EF4-FFF2-40B4-BE49-F238E27FC236}">
                <a16:creationId xmlns:a16="http://schemas.microsoft.com/office/drawing/2014/main" xmlns="" id="{F30F2C20-B6DB-4561-870D-6783F40FB1FA}"/>
              </a:ext>
            </a:extLst>
          </p:cNvPr>
          <p:cNvSpPr/>
          <p:nvPr/>
        </p:nvSpPr>
        <p:spPr>
          <a:xfrm>
            <a:off x="1057274" y="954377"/>
            <a:ext cx="10010775" cy="6848029"/>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TANYA GUPTA (TEAM LEADER)</a:t>
            </a:r>
          </a:p>
          <a:p>
            <a:pPr lvl="0">
              <a:lnSpc>
                <a:spcPct val="115000"/>
              </a:lnSpc>
              <a:spcAft>
                <a:spcPts val="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ALZABAT FIROZ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ADITI KESHRI</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NIDHI RAJ</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ZENNI RAJ</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MADAN UPADHYAY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ABHIMAN PRATAP SINGH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MOHIT RAJ</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CHANDRAJEET  SINGH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MD ADIEB </a:t>
            </a:r>
            <a:r>
              <a:rPr lang="en-US" sz="24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rPr>
              <a:t>SIDDIQUE</a:t>
            </a:r>
            <a:endParaRPr lang="en-US" sz="24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rPr>
              <a:t>SHAHID ZAFAR</a:t>
            </a:r>
          </a:p>
          <a:p>
            <a:pPr marL="342900" lvl="0" indent="-342900">
              <a:lnSpc>
                <a:spcPct val="115000"/>
              </a:lnSpc>
              <a:spcAft>
                <a:spcPts val="1000"/>
              </a:spcAft>
              <a:buFont typeface="Symbol" panose="05050102010706020507" pitchFamily="18" charset="2"/>
              <a:buChar char=""/>
            </a:pPr>
            <a:endParaRPr lang="en-US" sz="2400" dirty="0" smtClean="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r>
            <a:br>
              <a:rPr lang="en-US" sz="2400"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913745720"/>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0"/>
            <a:ext cx="6096000" cy="1754326"/>
          </a:xfrm>
          <a:prstGeom prst="rect">
            <a:avLst/>
          </a:prstGeom>
        </p:spPr>
        <p:txBody>
          <a:bodyPr>
            <a:spAutoFit/>
          </a:bodyPr>
          <a:lstStyle/>
          <a:p>
            <a:r>
              <a:rPr lang="en-US" dirty="0" smtClean="0"/>
              <a:t>their fit muscles."                /&gt;            &lt;</a:t>
            </a:r>
            <a:r>
              <a:rPr lang="en-US" dirty="0" err="1" smtClean="0"/>
              <a:t>ImageView</a:t>
            </a:r>
            <a:r>
              <a:rPr lang="en-US" dirty="0" smtClean="0"/>
              <a:t>                </a:t>
            </a:r>
            <a:r>
              <a:rPr lang="en-US" dirty="0" err="1" smtClean="0"/>
              <a:t>android:id</a:t>
            </a:r>
            <a:r>
              <a:rPr lang="en-US" dirty="0" smtClean="0"/>
              <a:t>="@+id/yog1"                </a:t>
            </a:r>
            <a:r>
              <a:rPr lang="en-US" dirty="0" err="1" smtClean="0"/>
              <a:t>android:layout_width</a:t>
            </a:r>
            <a:r>
              <a:rPr lang="en-US" dirty="0" smtClean="0"/>
              <a:t>="match_parent"                </a:t>
            </a:r>
            <a:r>
              <a:rPr lang="en-US" dirty="0" err="1" smtClean="0"/>
              <a:t>android:layout_height</a:t>
            </a:r>
            <a:r>
              <a:rPr lang="en-US" dirty="0" smtClean="0"/>
              <a:t>="274dp"                </a:t>
            </a:r>
            <a:r>
              <a:rPr lang="en-US" dirty="0" err="1" smtClean="0"/>
              <a:t>android:src</a:t>
            </a:r>
            <a:r>
              <a:rPr lang="en-US" dirty="0" smtClean="0"/>
              <a:t>="@</a:t>
            </a:r>
            <a:r>
              <a:rPr lang="en-US" dirty="0" err="1" smtClean="0"/>
              <a:t>drawable</a:t>
            </a:r>
            <a:r>
              <a:rPr lang="en-US" dirty="0" smtClean="0"/>
              <a:t>/yog1" /&gt;            &lt;</a:t>
            </a:r>
            <a:r>
              <a:rPr lang="en-US" dirty="0" err="1" smtClean="0"/>
              <a:t>ImageView</a:t>
            </a:r>
            <a:r>
              <a:rPr lang="en-US" dirty="0" smtClean="0"/>
              <a:t>                </a:t>
            </a:r>
            <a:r>
              <a:rPr lang="en-US" dirty="0" err="1" smtClean="0"/>
              <a:t>android:layout_width</a:t>
            </a:r>
            <a:r>
              <a:rPr lang="en-US" dirty="0" smtClean="0"/>
              <a:t>="match_parent" </a:t>
            </a:r>
            <a:endParaRPr lang="en-US" dirty="0"/>
          </a:p>
        </p:txBody>
      </p:sp>
      <p:sp>
        <p:nvSpPr>
          <p:cNvPr id="3" name="Rectangle 2"/>
          <p:cNvSpPr/>
          <p:nvPr/>
        </p:nvSpPr>
        <p:spPr>
          <a:xfrm>
            <a:off x="2714625" y="1765370"/>
            <a:ext cx="6096000" cy="3693319"/>
          </a:xfrm>
          <a:prstGeom prst="rect">
            <a:avLst/>
          </a:prstGeom>
        </p:spPr>
        <p:txBody>
          <a:bodyPr>
            <a:spAutoFit/>
          </a:bodyPr>
          <a:lstStyle/>
          <a:p>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/yog2"                </a:t>
            </a:r>
            <a:r>
              <a:rPr lang="en-US" dirty="0" err="1" smtClean="0"/>
              <a:t>android:id</a:t>
            </a:r>
            <a:r>
              <a:rPr lang="en-US" dirty="0" smtClean="0"/>
              <a:t>="@+id/yog2"                /&gt;            &lt;</a:t>
            </a:r>
            <a:r>
              <a:rPr lang="en-US" dirty="0" err="1" smtClean="0"/>
              <a:t>ImageView</a:t>
            </a:r>
            <a:r>
              <a:rPr lang="en-US" dirty="0" smtClean="0"/>
              <a:t>                </a:t>
            </a:r>
            <a:r>
              <a:rPr lang="en-US" dirty="0" err="1" smtClean="0"/>
              <a:t>android:id</a:t>
            </a:r>
            <a:r>
              <a:rPr lang="en-US" dirty="0" smtClean="0"/>
              <a:t>="@+id/yog3"                </a:t>
            </a:r>
            <a:r>
              <a:rPr lang="en-US" dirty="0" err="1" smtClean="0"/>
              <a:t>android:layout_width</a:t>
            </a:r>
            <a:r>
              <a:rPr lang="en-US" dirty="0" smtClean="0"/>
              <a:t>="match_parent"                </a:t>
            </a:r>
            <a:r>
              <a:rPr lang="en-US" dirty="0" err="1" smtClean="0"/>
              <a:t>android:layout_height</a:t>
            </a:r>
            <a:r>
              <a:rPr lang="en-US" dirty="0" smtClean="0"/>
              <a:t>="828dp"                </a:t>
            </a:r>
            <a:r>
              <a:rPr lang="en-US" dirty="0" err="1" smtClean="0"/>
              <a:t>android:src</a:t>
            </a:r>
            <a:r>
              <a:rPr lang="en-US" dirty="0" smtClean="0"/>
              <a:t>="@</a:t>
            </a:r>
            <a:r>
              <a:rPr lang="en-US" dirty="0" err="1" smtClean="0"/>
              <a:t>drawable</a:t>
            </a:r>
            <a:r>
              <a:rPr lang="en-US" dirty="0" smtClean="0"/>
              <a:t>/yog3"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="SLEEP       Sleeping period of an office workers are very </a:t>
            </a:r>
            <a:r>
              <a:rPr lang="en-US" dirty="0" err="1" smtClean="0"/>
              <a:t>important.Sleeping</a:t>
            </a:r>
            <a:r>
              <a:rPr lang="en-US" dirty="0" smtClean="0"/>
              <a:t> duration should be </a:t>
            </a:r>
            <a:r>
              <a:rPr lang="en-US" dirty="0" err="1" smtClean="0"/>
              <a:t>atleast</a:t>
            </a:r>
            <a:r>
              <a:rPr lang="en-US" dirty="0" smtClean="0"/>
              <a:t> 6-8hours.Instead of sleeping the office persons should follow some correct postures while working in office. “</a:t>
            </a:r>
            <a:endParaRPr lang="en-US" dirty="0"/>
          </a:p>
        </p:txBody>
      </p:sp>
    </p:spTree>
  </p:cSld>
  <p:clrMapOvr>
    <a:masterClrMapping/>
  </p:clrMapOvr>
  <p:transition>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3700" y="384513"/>
            <a:ext cx="6096000" cy="2031325"/>
          </a:xfrm>
          <a:prstGeom prst="rect">
            <a:avLst/>
          </a:prstGeom>
        </p:spPr>
        <p:txBody>
          <a:bodyPr>
            <a:spAutoFit/>
          </a:bodyPr>
          <a:lstStyle/>
          <a:p>
            <a:r>
              <a:rPr lang="en-US" dirty="0" err="1" smtClean="0"/>
              <a:t>android:id</a:t>
            </a:r>
            <a:r>
              <a:rPr lang="en-US" dirty="0" smtClean="0"/>
              <a:t>="@+id/</a:t>
            </a:r>
            <a:r>
              <a:rPr lang="en-US" dirty="0" err="1" smtClean="0"/>
              <a:t>txtsleep</a:t>
            </a:r>
            <a:r>
              <a:rPr lang="en-US" dirty="0" smtClean="0"/>
              <a:t>"                </a:t>
            </a:r>
            <a:r>
              <a:rPr lang="en-US" dirty="0" err="1" smtClean="0"/>
              <a:t>android:textSize</a:t>
            </a:r>
            <a:r>
              <a:rPr lang="en-US" dirty="0" smtClean="0"/>
              <a:t>="20sp"                /&gt;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/yog4"                </a:t>
            </a:r>
            <a:r>
              <a:rPr lang="en-US" dirty="0" err="1" smtClean="0"/>
              <a:t>android:id</a:t>
            </a:r>
            <a:r>
              <a:rPr lang="en-US" dirty="0" smtClean="0"/>
              <a:t>="@+id/yog4"                </a:t>
            </a:r>
            <a:r>
              <a:rPr lang="en-US" dirty="0" err="1" smtClean="0"/>
              <a:t>android:layout_alignParentBottom</a:t>
            </a:r>
            <a:r>
              <a:rPr lang="en-US" dirty="0" smtClean="0"/>
              <a:t>="true"/&gt;            &lt;Button…</a:t>
            </a:r>
            <a:endParaRPr lang="en-US" dirty="0"/>
          </a:p>
        </p:txBody>
      </p:sp>
    </p:spTree>
  </p:cSld>
  <p:clrMapOvr>
    <a:masterClrMapping/>
  </p:clrMapOvr>
  <p:transition>
    <p:pull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19683"/>
            <a:ext cx="10364451" cy="1596177"/>
          </a:xfrm>
        </p:spPr>
        <p:txBody>
          <a:bodyPr/>
          <a:lstStyle/>
          <a:p>
            <a:r>
              <a:rPr lang="en-US" dirty="0" smtClean="0"/>
              <a:t>STUDENT</a:t>
            </a:r>
            <a:endParaRPr lang="en-US" dirty="0"/>
          </a:p>
        </p:txBody>
      </p:sp>
      <p:pic>
        <p:nvPicPr>
          <p:cNvPr id="5122" name="Picture 2"/>
          <p:cNvPicPr>
            <a:picLocks noChangeAspect="1" noChangeArrowheads="1"/>
          </p:cNvPicPr>
          <p:nvPr/>
        </p:nvPicPr>
        <p:blipFill>
          <a:blip r:embed="rId2"/>
          <a:srcRect/>
          <a:stretch>
            <a:fillRect/>
          </a:stretch>
        </p:blipFill>
        <p:spPr bwMode="auto">
          <a:xfrm>
            <a:off x="1552576" y="1800225"/>
            <a:ext cx="1809750" cy="382257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4854580" y="1733550"/>
            <a:ext cx="1848892" cy="390525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8607445" y="1581150"/>
            <a:ext cx="1880458" cy="3971925"/>
          </a:xfrm>
          <a:prstGeom prst="rect">
            <a:avLst/>
          </a:prstGeom>
          <a:noFill/>
          <a:ln w="9525">
            <a:noFill/>
            <a:miter lim="800000"/>
            <a:headEnd/>
            <a:tailEnd/>
          </a:ln>
          <a:effectLst/>
        </p:spPr>
      </p:pic>
    </p:spTree>
  </p:cSld>
  <p:clrMapOvr>
    <a:masterClrMapping/>
  </p:clrMapOvr>
  <p:transition>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48947"/>
            <a:ext cx="6096000" cy="6186309"/>
          </a:xfrm>
          <a:prstGeom prst="rect">
            <a:avLst/>
          </a:prstGeom>
        </p:spPr>
        <p:txBody>
          <a:bodyPr>
            <a:spAutoFit/>
          </a:bodyPr>
          <a:lstStyle/>
          <a:p>
            <a:r>
              <a:rPr lang="en-US" dirty="0" smtClean="0"/>
              <a:t>&lt;</a:t>
            </a:r>
            <a:r>
              <a:rPr lang="en-US" dirty="0" err="1" smtClean="0"/>
              <a:t>androidx.core.widget.NestedScrollView</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="match_parent"&gt;        &lt;</a:t>
            </a:r>
            <a:r>
              <a:rPr lang="en-US" dirty="0" err="1" smtClean="0"/>
              <a:t>LinearLayout</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android:orientation</a:t>
            </a:r>
            <a:r>
              <a:rPr lang="en-US" dirty="0" smtClean="0"/>
              <a:t>="vertical"&gt;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="DIET"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="1.Watch out for Nuts.  2.Avoid Snacking                                               3.Eat a salad for lunch.                                               4.Replace Sugar with </a:t>
            </a:r>
            <a:r>
              <a:rPr lang="en-US" dirty="0" err="1" smtClean="0"/>
              <a:t>Stevia</a:t>
            </a:r>
            <a:r>
              <a:rPr lang="en-US" dirty="0" smtClean="0"/>
              <a:t>                                               5.Choose variety of fruits and vegetable in your meal."                </a:t>
            </a:r>
            <a:r>
              <a:rPr lang="en-US" dirty="0" err="1" smtClean="0"/>
              <a:t>android:textSize</a:t>
            </a:r>
            <a:r>
              <a:rPr lang="en-US" dirty="0" smtClean="0"/>
              <a:t>="20sp"                </a:t>
            </a:r>
            <a:r>
              <a:rPr lang="en-US" dirty="0" err="1" smtClean="0"/>
              <a:t>android:id</a:t>
            </a:r>
            <a:r>
              <a:rPr lang="en-US" dirty="0" smtClean="0"/>
              <a:t>="@+id/</a:t>
            </a:r>
            <a:r>
              <a:rPr lang="en-US" dirty="0" err="1" smtClean="0"/>
              <a:t>txtdiet</a:t>
            </a:r>
            <a:r>
              <a:rPr lang="en-US" dirty="0" smtClean="0"/>
              <a:t>"                /&gt;            &lt;</a:t>
            </a:r>
            <a:r>
              <a:rPr lang="en-US" dirty="0" err="1" smtClean="0"/>
              <a:t>ImageView</a:t>
            </a:r>
            <a:r>
              <a:rPr lang="en-US" dirty="0" smtClean="0"/>
              <a:t>                </a:t>
            </a:r>
            <a:r>
              <a:rPr lang="en-US" dirty="0" err="1" smtClean="0"/>
              <a:t>android:id</a:t>
            </a:r>
            <a:r>
              <a:rPr lang="en-US" dirty="0" smtClean="0"/>
              <a:t>="@+id/</a:t>
            </a:r>
            <a:r>
              <a:rPr lang="en-US" dirty="0" err="1" smtClean="0"/>
              <a:t>imagefruit</a:t>
            </a:r>
            <a:r>
              <a:rPr lang="en-US" dirty="0" smtClean="0"/>
              <a:t>"                </a:t>
            </a:r>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="match_parent"                </a:t>
            </a:r>
            <a:r>
              <a:rPr lang="en-US" dirty="0" err="1" smtClean="0"/>
              <a:t>android:src</a:t>
            </a:r>
            <a:r>
              <a:rPr lang="en-US" dirty="0" smtClean="0"/>
              <a:t>="@</a:t>
            </a:r>
            <a:r>
              <a:rPr lang="en-US" dirty="0" err="1" smtClean="0"/>
              <a:t>drawable</a:t>
            </a:r>
            <a:r>
              <a:rPr lang="en-US" dirty="0" smtClean="0"/>
              <a:t>/fruit" /&gt;            &lt;</a:t>
            </a:r>
            <a:r>
              <a:rPr lang="en-US" dirty="0" err="1" smtClean="0"/>
              <a:t>TextView</a:t>
            </a:r>
            <a:r>
              <a:rPr lang="en-US" dirty="0" smtClean="0"/>
              <a:t>                </a:t>
            </a:r>
            <a:r>
              <a:rPr lang="en-US" dirty="0" err="1" smtClean="0"/>
              <a:t>android:layout_width</a:t>
            </a:r>
            <a:r>
              <a:rPr lang="en-US" dirty="0" smtClean="0"/>
              <a:t>="match_parent”</a:t>
            </a:r>
            <a:endParaRPr lang="en-US" dirty="0"/>
          </a:p>
        </p:txBody>
      </p:sp>
    </p:spTree>
  </p:cSld>
  <p:clrMapOvr>
    <a:masterClrMapping/>
  </p:clrMapOvr>
  <p:transition>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24175" y="119360"/>
            <a:ext cx="6096000" cy="923330"/>
          </a:xfrm>
          <a:prstGeom prst="rect">
            <a:avLst/>
          </a:prstGeom>
        </p:spPr>
        <p:txBody>
          <a:bodyPr>
            <a:spAutoFit/>
          </a:bodyPr>
          <a:lstStyle/>
          <a:p>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="YOGA"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="match_parent" </a:t>
            </a:r>
            <a:endParaRPr lang="en-US" dirty="0"/>
          </a:p>
        </p:txBody>
      </p:sp>
      <p:sp>
        <p:nvSpPr>
          <p:cNvPr id="3" name="Rectangle 2"/>
          <p:cNvSpPr/>
          <p:nvPr/>
        </p:nvSpPr>
        <p:spPr>
          <a:xfrm>
            <a:off x="2962275" y="987921"/>
            <a:ext cx="6096000" cy="5078313"/>
          </a:xfrm>
          <a:prstGeom prst="rect">
            <a:avLst/>
          </a:prstGeom>
        </p:spPr>
        <p:txBody>
          <a:bodyPr>
            <a:spAutoFit/>
          </a:bodyPr>
          <a:lstStyle/>
          <a:p>
            <a:r>
              <a:rPr lang="en-US" dirty="0" err="1" smtClean="0"/>
              <a:t>android:layout_height</a:t>
            </a:r>
            <a:r>
              <a:rPr lang="en-US" dirty="0" smtClean="0"/>
              <a:t>="</a:t>
            </a:r>
            <a:r>
              <a:rPr lang="en-US" dirty="0" err="1" smtClean="0"/>
              <a:t>wrap_content</a:t>
            </a:r>
            <a:r>
              <a:rPr lang="en-US" dirty="0" smtClean="0"/>
              <a:t>"                </a:t>
            </a:r>
            <a:r>
              <a:rPr lang="en-US" dirty="0" err="1" smtClean="0"/>
              <a:t>android:textSize</a:t>
            </a:r>
            <a:r>
              <a:rPr lang="en-US" dirty="0" smtClean="0"/>
              <a:t>="20sp"                </a:t>
            </a:r>
            <a:r>
              <a:rPr lang="en-US" dirty="0" err="1" smtClean="0"/>
              <a:t>android:id</a:t>
            </a:r>
            <a:r>
              <a:rPr lang="en-US" dirty="0" smtClean="0"/>
              <a:t>="@+id/</a:t>
            </a:r>
            <a:r>
              <a:rPr lang="en-US" dirty="0" err="1" smtClean="0"/>
              <a:t>txtyoga</a:t>
            </a:r>
            <a:r>
              <a:rPr lang="en-US" dirty="0" smtClean="0"/>
              <a:t>"                </a:t>
            </a:r>
            <a:r>
              <a:rPr lang="en-US" dirty="0" err="1" smtClean="0"/>
              <a:t>android:text</a:t>
            </a:r>
            <a:r>
              <a:rPr lang="en-US" dirty="0" smtClean="0"/>
              <a:t>="Benefits of Yoga for a student are:  1.Increased muscle strength and tone2.Weight reduction.3.Cardio and circulatory health 4.improved </a:t>
            </a:r>
            <a:r>
              <a:rPr lang="en-US" dirty="0" err="1" smtClean="0"/>
              <a:t>respiration,energy</a:t>
            </a:r>
            <a:r>
              <a:rPr lang="en-US" dirty="0" smtClean="0"/>
              <a:t> and vitality.5.Strength training and flexibility"/&gt;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="Cat Pose"                </a:t>
            </a:r>
            <a:r>
              <a:rPr lang="en-US" dirty="0" err="1" smtClean="0"/>
              <a:t>android:textSize</a:t>
            </a:r>
            <a:r>
              <a:rPr lang="en-US" dirty="0" smtClean="0"/>
              <a:t>="50sp"/&gt;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/first"                </a:t>
            </a:r>
            <a:r>
              <a:rPr lang="en-US" dirty="0" err="1" smtClean="0"/>
              <a:t>android:id</a:t>
            </a:r>
            <a:r>
              <a:rPr lang="en-US" dirty="0" smtClean="0"/>
              <a:t>="@+id/</a:t>
            </a:r>
            <a:r>
              <a:rPr lang="en-US" dirty="0" err="1" smtClean="0"/>
              <a:t>imgfirst</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="Legs up the Wall"                </a:t>
            </a:r>
            <a:r>
              <a:rPr lang="en-US" dirty="0" err="1" smtClean="0"/>
              <a:t>android:textSize</a:t>
            </a:r>
            <a:r>
              <a:rPr lang="en-US" dirty="0" smtClean="0"/>
              <a:t>="50sp"/&gt;            &lt;</a:t>
            </a:r>
            <a:r>
              <a:rPr lang="en-US" dirty="0" err="1" smtClean="0"/>
              <a:t>ImageView</a:t>
            </a:r>
            <a:r>
              <a:rPr lang="en-US" dirty="0" smtClean="0"/>
              <a:t>                </a:t>
            </a:r>
            <a:r>
              <a:rPr lang="en-US" dirty="0" err="1" smtClean="0"/>
              <a:t>android:layout_width</a:t>
            </a:r>
            <a:r>
              <a:rPr lang="en-US" dirty="0" smtClean="0"/>
              <a:t>="match_parent"                "</a:t>
            </a:r>
            <a:endParaRPr lang="en-US" dirty="0"/>
          </a:p>
        </p:txBody>
      </p:sp>
    </p:spTree>
  </p:cSld>
  <p:clrMapOvr>
    <a:masterClrMapping/>
  </p:clrMapOvr>
  <p:transition>
    <p:pull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8925" y="128111"/>
            <a:ext cx="6096000" cy="1477328"/>
          </a:xfrm>
          <a:prstGeom prst="rect">
            <a:avLst/>
          </a:prstGeom>
        </p:spPr>
        <p:txBody>
          <a:bodyPr>
            <a:spAutoFit/>
          </a:bodyPr>
          <a:lstStyle/>
          <a:p>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/second"                </a:t>
            </a:r>
            <a:r>
              <a:rPr lang="en-US" dirty="0" err="1" smtClean="0"/>
              <a:t>android:id</a:t>
            </a:r>
            <a:r>
              <a:rPr lang="en-US" dirty="0" smtClean="0"/>
              <a:t>="@+id/</a:t>
            </a:r>
            <a:r>
              <a:rPr lang="en-US" dirty="0" err="1" smtClean="0"/>
              <a:t>imgsecond</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a:t>
            </a:r>
            <a:endParaRPr lang="en-US" dirty="0"/>
          </a:p>
        </p:txBody>
      </p:sp>
      <p:sp>
        <p:nvSpPr>
          <p:cNvPr id="3" name="Rectangle 2"/>
          <p:cNvSpPr/>
          <p:nvPr/>
        </p:nvSpPr>
        <p:spPr>
          <a:xfrm>
            <a:off x="2800350" y="1547843"/>
            <a:ext cx="6096000" cy="4524315"/>
          </a:xfrm>
          <a:prstGeom prst="rect">
            <a:avLst/>
          </a:prstGeom>
        </p:spPr>
        <p:txBody>
          <a:bodyPr>
            <a:spAutoFit/>
          </a:bodyPr>
          <a:lstStyle/>
          <a:p>
            <a:r>
              <a:rPr lang="en-US" dirty="0" err="1" smtClean="0"/>
              <a:t>android:text</a:t>
            </a:r>
            <a:r>
              <a:rPr lang="en-US" dirty="0" smtClean="0"/>
              <a:t>="Surya </a:t>
            </a:r>
            <a:r>
              <a:rPr lang="en-US" dirty="0" err="1" smtClean="0"/>
              <a:t>Namskar</a:t>
            </a:r>
            <a:r>
              <a:rPr lang="en-US" dirty="0" smtClean="0"/>
              <a:t> "                </a:t>
            </a:r>
            <a:r>
              <a:rPr lang="en-US" dirty="0" err="1" smtClean="0"/>
              <a:t>android:textSize</a:t>
            </a:r>
            <a:r>
              <a:rPr lang="en-US" dirty="0" smtClean="0"/>
              <a:t>="50sp"/&gt;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/third"                </a:t>
            </a:r>
            <a:r>
              <a:rPr lang="en-US" dirty="0" err="1" smtClean="0"/>
              <a:t>android:id</a:t>
            </a:r>
            <a:r>
              <a:rPr lang="en-US" dirty="0" smtClean="0"/>
              <a:t>="@+id/</a:t>
            </a:r>
            <a:r>
              <a:rPr lang="en-US" dirty="0" err="1" smtClean="0"/>
              <a:t>imgthird</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="SLEEP"                </a:t>
            </a:r>
            <a:r>
              <a:rPr lang="en-US" dirty="0" err="1" smtClean="0"/>
              <a:t>android:textSize</a:t>
            </a:r>
            <a:r>
              <a:rPr lang="en-US" dirty="0" smtClean="0"/>
              <a:t>="50sp"/&gt;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="Healthy sleep can help your body better  regulate blood sugar </a:t>
            </a:r>
            <a:r>
              <a:rPr lang="en-US" dirty="0" err="1" smtClean="0"/>
              <a:t>levels,keep</a:t>
            </a:r>
            <a:r>
              <a:rPr lang="en-US" dirty="0" smtClean="0"/>
              <a:t> your immune system functioning properly and even improve your heart health by decreasing stress "                </a:t>
            </a:r>
            <a:r>
              <a:rPr lang="en-US" dirty="0" err="1" smtClean="0"/>
              <a:t>android:id</a:t>
            </a:r>
            <a:r>
              <a:rPr lang="en-US" dirty="0" smtClean="0"/>
              <a:t>="@+id/</a:t>
            </a:r>
            <a:r>
              <a:rPr lang="en-US" dirty="0" err="1" smtClean="0"/>
              <a:t>txtsleep</a:t>
            </a:r>
            <a:r>
              <a:rPr lang="en-US" dirty="0" smtClean="0"/>
              <a:t>"                </a:t>
            </a:r>
            <a:r>
              <a:rPr lang="en-US" dirty="0" err="1" smtClean="0"/>
              <a:t>android:textSi</a:t>
            </a:r>
            <a:r>
              <a:rPr lang="en-US" dirty="0" smtClean="0"/>
              <a:t>…</a:t>
            </a:r>
            <a:endParaRPr lang="en-US" dirty="0"/>
          </a:p>
        </p:txBody>
      </p:sp>
    </p:spTree>
  </p:cSld>
  <p:clrMapOvr>
    <a:masterClrMapping/>
  </p:clrMapOvr>
  <p:transition>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00633"/>
            <a:ext cx="10364451" cy="1596177"/>
          </a:xfrm>
        </p:spPr>
        <p:txBody>
          <a:bodyPr/>
          <a:lstStyle/>
          <a:p>
            <a:r>
              <a:rPr lang="en-US" dirty="0" smtClean="0"/>
              <a:t>SPORTS PERSON</a:t>
            </a:r>
            <a:endParaRPr lang="en-US" dirty="0"/>
          </a:p>
        </p:txBody>
      </p:sp>
      <p:pic>
        <p:nvPicPr>
          <p:cNvPr id="2050" name="Picture 2"/>
          <p:cNvPicPr>
            <a:picLocks noChangeAspect="1" noChangeArrowheads="1"/>
          </p:cNvPicPr>
          <p:nvPr/>
        </p:nvPicPr>
        <p:blipFill>
          <a:blip r:embed="rId2"/>
          <a:srcRect/>
          <a:stretch>
            <a:fillRect/>
          </a:stretch>
        </p:blipFill>
        <p:spPr bwMode="auto">
          <a:xfrm>
            <a:off x="1409700" y="1362075"/>
            <a:ext cx="1965813" cy="4259261"/>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648200" y="1314450"/>
            <a:ext cx="1987061" cy="43053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7781925" y="1284287"/>
            <a:ext cx="1981200" cy="4292601"/>
          </a:xfrm>
          <a:prstGeom prst="rect">
            <a:avLst/>
          </a:prstGeom>
          <a:noFill/>
          <a:ln w="9525">
            <a:noFill/>
            <a:miter lim="800000"/>
            <a:headEnd/>
            <a:tailEnd/>
          </a:ln>
          <a:effectLst/>
        </p:spPr>
      </p:pic>
    </p:spTree>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3700" y="0"/>
            <a:ext cx="6096000" cy="6463308"/>
          </a:xfrm>
          <a:prstGeom prst="rect">
            <a:avLst/>
          </a:prstGeom>
        </p:spPr>
        <p:txBody>
          <a:bodyPr>
            <a:spAutoFit/>
          </a:bodyPr>
          <a:lstStyle/>
          <a:p>
            <a:r>
              <a:rPr lang="en-US" dirty="0" smtClean="0"/>
              <a:t> ?xml version="1.0" encoding="utf-8"?&gt;&lt;androidx.constraintlayout.widget.ConstraintLayout xmlns:android="http://schemas.android.com/apk/res/android"    </a:t>
            </a:r>
            <a:r>
              <a:rPr lang="en-US" dirty="0" err="1" smtClean="0"/>
              <a:t>xmlns:app</a:t>
            </a:r>
            <a:r>
              <a:rPr lang="en-US" dirty="0" smtClean="0"/>
              <a:t>="http://schemas.android.com/apk/res-auto"    </a:t>
            </a:r>
            <a:r>
              <a:rPr lang="en-US" dirty="0" err="1" smtClean="0"/>
              <a:t>xmlns:tools</a:t>
            </a:r>
            <a:r>
              <a:rPr lang="en-US" dirty="0" smtClean="0"/>
              <a:t>="http://schemas.android.com/tools"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tools:context</a:t>
            </a:r>
            <a:r>
              <a:rPr lang="en-US" dirty="0" smtClean="0"/>
              <a:t>=".</a:t>
            </a:r>
            <a:r>
              <a:rPr lang="en-US" dirty="0" err="1" smtClean="0"/>
              <a:t>MainActivity</a:t>
            </a:r>
            <a:r>
              <a:rPr lang="en-US" dirty="0" smtClean="0"/>
              <a:t>"&gt;    &lt;</a:t>
            </a:r>
            <a:r>
              <a:rPr lang="en-US" dirty="0" err="1" smtClean="0"/>
              <a:t>androidx.core.widget.NestedScrollView</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="match_parent"&gt;        &lt;</a:t>
            </a:r>
            <a:r>
              <a:rPr lang="en-US" dirty="0" err="1" smtClean="0"/>
              <a:t>LinearLayout</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android:orientation</a:t>
            </a:r>
            <a:r>
              <a:rPr lang="en-US" dirty="0" smtClean="0"/>
              <a:t>="vertical"&gt;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="SPORTSPERSON"                </a:t>
            </a:r>
            <a:r>
              <a:rPr lang="en-US" dirty="0" err="1" smtClean="0"/>
              <a:t>android:textSize</a:t>
            </a:r>
            <a:r>
              <a:rPr lang="en-US" dirty="0" smtClean="0"/>
              <a:t>="36sp"                /&gt;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="368dp"                </a:t>
            </a:r>
            <a:r>
              <a:rPr lang="en-US" dirty="0" err="1" smtClean="0"/>
              <a:t>android:src</a:t>
            </a:r>
            <a:r>
              <a:rPr lang="en-US" dirty="0" smtClean="0"/>
              <a:t>="@</a:t>
            </a:r>
            <a:r>
              <a:rPr lang="en-US" dirty="0" err="1" smtClean="0"/>
              <a:t>drawable</a:t>
            </a:r>
            <a:r>
              <a:rPr lang="en-US" dirty="0" smtClean="0"/>
              <a:t>/pic1"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endParaRPr lang="en-US" dirty="0"/>
          </a:p>
        </p:txBody>
      </p:sp>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8925" y="190500"/>
            <a:ext cx="6096000" cy="5632311"/>
          </a:xfrm>
          <a:prstGeom prst="rect">
            <a:avLst/>
          </a:prstGeom>
        </p:spPr>
        <p:txBody>
          <a:bodyPr>
            <a:spAutoFit/>
          </a:bodyPr>
          <a:lstStyle/>
          <a:p>
            <a:r>
              <a:rPr lang="en-US" dirty="0" err="1" smtClean="0"/>
              <a:t>android:text</a:t>
            </a:r>
            <a:r>
              <a:rPr lang="en-US" dirty="0" smtClean="0"/>
              <a:t>="Diet        1.Eating a Real Breakfast         2.Keeping healthy snacks Nearby         3.Enjoying a Power Lunch         4.Cooking a Nutritious Dinner         5.Avoid Drinking calorie"                </a:t>
            </a:r>
            <a:r>
              <a:rPr lang="en-US" dirty="0" err="1" smtClean="0"/>
              <a:t>android:textSize</a:t>
            </a:r>
            <a:r>
              <a:rPr lang="en-US" dirty="0" smtClean="0"/>
              <a:t>="23sp"                </a:t>
            </a:r>
            <a:r>
              <a:rPr lang="en-US" dirty="0" err="1" smtClean="0"/>
              <a:t>android:id</a:t>
            </a:r>
            <a:r>
              <a:rPr lang="en-US" dirty="0" smtClean="0"/>
              <a:t>="@+id/</a:t>
            </a:r>
            <a:r>
              <a:rPr lang="en-US" dirty="0" err="1" smtClean="0"/>
              <a:t>txtdiet</a:t>
            </a:r>
            <a:r>
              <a:rPr lang="en-US" dirty="0" smtClean="0"/>
              <a:t>"                /&gt;            &lt;</a:t>
            </a:r>
            <a:r>
              <a:rPr lang="en-US" dirty="0" err="1" smtClean="0"/>
              <a:t>ImageView</a:t>
            </a:r>
            <a:r>
              <a:rPr lang="en-US" dirty="0" smtClean="0"/>
              <a:t>                </a:t>
            </a:r>
            <a:r>
              <a:rPr lang="en-US" dirty="0" err="1" smtClean="0"/>
              <a:t>android:id</a:t>
            </a:r>
            <a:r>
              <a:rPr lang="en-US" dirty="0" smtClean="0"/>
              <a:t>="@+id/</a:t>
            </a:r>
            <a:r>
              <a:rPr lang="en-US" dirty="0" err="1" smtClean="0"/>
              <a:t>spdiets</a:t>
            </a:r>
            <a:r>
              <a:rPr lang="en-US" dirty="0" smtClean="0"/>
              <a:t>"                </a:t>
            </a:r>
            <a:r>
              <a:rPr lang="en-US" dirty="0" err="1" smtClean="0"/>
              <a:t>android:layout_width</a:t>
            </a:r>
            <a:r>
              <a:rPr lang="en-US" dirty="0" smtClean="0"/>
              <a:t>="match_parent"                </a:t>
            </a:r>
            <a:r>
              <a:rPr lang="en-US" dirty="0" err="1" smtClean="0"/>
              <a:t>android:layout_height</a:t>
            </a:r>
            <a:r>
              <a:rPr lang="en-US" dirty="0" smtClean="0"/>
              <a:t>="326dp"                </a:t>
            </a:r>
            <a:r>
              <a:rPr lang="en-US" dirty="0" err="1" smtClean="0"/>
              <a:t>android:src</a:t>
            </a:r>
            <a:r>
              <a:rPr lang="en-US" dirty="0" smtClean="0"/>
              <a:t>="@</a:t>
            </a:r>
            <a:r>
              <a:rPr lang="en-US" dirty="0" err="1" smtClean="0"/>
              <a:t>drawable</a:t>
            </a:r>
            <a:r>
              <a:rPr lang="en-US" dirty="0" smtClean="0"/>
              <a:t>/</a:t>
            </a:r>
            <a:r>
              <a:rPr lang="en-US" dirty="0" err="1" smtClean="0"/>
              <a:t>spdiets</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android:textSize</a:t>
            </a:r>
            <a:r>
              <a:rPr lang="en-US" dirty="0" smtClean="0"/>
              <a:t>="20sp"                </a:t>
            </a:r>
            <a:r>
              <a:rPr lang="en-US" dirty="0" err="1" smtClean="0"/>
              <a:t>android:id</a:t>
            </a:r>
            <a:r>
              <a:rPr lang="en-US" dirty="0" smtClean="0"/>
              <a:t>="@+id/</a:t>
            </a:r>
            <a:r>
              <a:rPr lang="en-US" dirty="0" err="1" smtClean="0"/>
              <a:t>txtyoga</a:t>
            </a:r>
            <a:r>
              <a:rPr lang="en-US" dirty="0" smtClean="0"/>
              <a:t>"                </a:t>
            </a:r>
            <a:r>
              <a:rPr lang="en-US" dirty="0" err="1" smtClean="0"/>
              <a:t>android:text</a:t>
            </a:r>
            <a:r>
              <a:rPr lang="en-US" dirty="0" smtClean="0"/>
              <a:t>="YOGA        Being a sportsperson is a tough </a:t>
            </a:r>
            <a:r>
              <a:rPr lang="en-US" dirty="0" err="1" smtClean="0"/>
              <a:t>profession.Heavy</a:t>
            </a:r>
            <a:r>
              <a:rPr lang="en-US" dirty="0" smtClean="0"/>
              <a:t> workouts,         challenging sports, and lack of stamina are just         some of the issues today's sportsperson have to handle.         Yoga helps them in reducing stress ,anxiety,         back </a:t>
            </a:r>
            <a:r>
              <a:rPr lang="en-US" dirty="0" err="1" smtClean="0"/>
              <a:t>pains,knee</a:t>
            </a:r>
            <a:r>
              <a:rPr lang="en-US" dirty="0" smtClean="0"/>
              <a:t> joint </a:t>
            </a:r>
            <a:r>
              <a:rPr lang="en-US" dirty="0" err="1" smtClean="0"/>
              <a:t>pain,etc</a:t>
            </a:r>
            <a:r>
              <a:rPr lang="en-US" dirty="0" smtClean="0"/>
              <a:t>."                /&gt;            &lt;</a:t>
            </a:r>
            <a:r>
              <a:rPr lang="en-US" dirty="0" err="1" smtClean="0"/>
              <a:t>ImageView</a:t>
            </a:r>
            <a:r>
              <a:rPr lang="en-US" dirty="0" smtClean="0"/>
              <a:t>                </a:t>
            </a:r>
            <a:r>
              <a:rPr lang="en-US" dirty="0" err="1" smtClean="0"/>
              <a:t>android:id</a:t>
            </a:r>
            <a:r>
              <a:rPr lang="en-US" dirty="0" smtClean="0"/>
              <a:t>="@+id/yoga"                </a:t>
            </a:r>
            <a:r>
              <a:rPr lang="en-US" dirty="0" err="1" smtClean="0"/>
              <a:t>android:layout_width</a:t>
            </a:r>
            <a:r>
              <a:rPr lang="en-US" dirty="0" smtClean="0"/>
              <a:t>="match_parent"                </a:t>
            </a:r>
            <a:r>
              <a:rPr lang="en-US" dirty="0" err="1" smtClean="0"/>
              <a:t>android:layout_height</a:t>
            </a:r>
            <a:r>
              <a:rPr lang="en-US" dirty="0" smtClean="0"/>
              <a:t>="388dp"                </a:t>
            </a:r>
            <a:r>
              <a:rPr lang="en-US" dirty="0" err="1" smtClean="0"/>
              <a:t>android:src</a:t>
            </a:r>
            <a:r>
              <a:rPr lang="en-US" dirty="0" smtClean="0"/>
              <a:t>="@</a:t>
            </a:r>
            <a:r>
              <a:rPr lang="en-US" dirty="0" err="1" smtClean="0"/>
              <a:t>drawable</a:t>
            </a:r>
            <a:r>
              <a:rPr lang="en-US" dirty="0" smtClean="0"/>
              <a:t>/yoga" /&gt;            &lt;</a:t>
            </a:r>
            <a:r>
              <a:rPr lang="en-US" dirty="0" err="1" smtClean="0"/>
              <a:t>ImageView</a:t>
            </a:r>
            <a:r>
              <a:rPr lang="en-US" dirty="0" smtClean="0"/>
              <a:t> </a:t>
            </a:r>
            <a:endParaRPr lang="en-US" dirty="0"/>
          </a:p>
        </p:txBody>
      </p:sp>
    </p:spTree>
  </p:cSld>
  <p:clrMapOvr>
    <a:masterClrMapping/>
  </p:clrMapOvr>
  <p:transition>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210473"/>
            <a:ext cx="6096000" cy="5909310"/>
          </a:xfrm>
          <a:prstGeom prst="rect">
            <a:avLst/>
          </a:prstGeom>
        </p:spPr>
        <p:txBody>
          <a:bodyPr>
            <a:spAutoFit/>
          </a:bodyPr>
          <a:lstStyle/>
          <a:p>
            <a:r>
              <a:rPr lang="en-US" dirty="0" err="1" smtClean="0"/>
              <a:t>android:id</a:t>
            </a:r>
            <a:r>
              <a:rPr lang="en-US" dirty="0" smtClean="0"/>
              <a:t>="@+id/imgyoga3"                </a:t>
            </a:r>
            <a:r>
              <a:rPr lang="en-US" dirty="0" err="1" smtClean="0"/>
              <a:t>android:layout_width</a:t>
            </a:r>
            <a:r>
              <a:rPr lang="en-US" dirty="0" smtClean="0"/>
              <a:t>="match_parent"                </a:t>
            </a:r>
            <a:r>
              <a:rPr lang="en-US" dirty="0" err="1" smtClean="0"/>
              <a:t>android:layout_height</a:t>
            </a:r>
            <a:r>
              <a:rPr lang="en-US" dirty="0" smtClean="0"/>
              <a:t>="631dp"                </a:t>
            </a:r>
            <a:r>
              <a:rPr lang="en-US" dirty="0" err="1" smtClean="0"/>
              <a:t>android:src</a:t>
            </a:r>
            <a:r>
              <a:rPr lang="en-US" dirty="0" smtClean="0"/>
              <a:t>="@</a:t>
            </a:r>
            <a:r>
              <a:rPr lang="en-US" dirty="0" err="1" smtClean="0"/>
              <a:t>drawable</a:t>
            </a:r>
            <a:r>
              <a:rPr lang="en-US" dirty="0" smtClean="0"/>
              <a:t>/yoga3" /&gt;            &lt;</a:t>
            </a:r>
            <a:r>
              <a:rPr lang="en-US" dirty="0" err="1" smtClean="0"/>
              <a:t>ImageView</a:t>
            </a:r>
            <a:r>
              <a:rPr lang="en-US" dirty="0" smtClean="0"/>
              <a:t>                </a:t>
            </a:r>
            <a:r>
              <a:rPr lang="en-US" dirty="0" err="1" smtClean="0"/>
              <a:t>android:id</a:t>
            </a:r>
            <a:r>
              <a:rPr lang="en-US" dirty="0" smtClean="0"/>
              <a:t>="@+id/imgyoga2"                </a:t>
            </a:r>
            <a:r>
              <a:rPr lang="en-US" dirty="0" err="1" smtClean="0"/>
              <a:t>android:layout_width</a:t>
            </a:r>
            <a:r>
              <a:rPr lang="en-US" dirty="0" smtClean="0"/>
              <a:t>="match_parent"                </a:t>
            </a:r>
            <a:r>
              <a:rPr lang="en-US" dirty="0" err="1" smtClean="0"/>
              <a:t>android:layout_height</a:t>
            </a:r>
            <a:r>
              <a:rPr lang="en-US" dirty="0" smtClean="0"/>
              <a:t>="431dp"                </a:t>
            </a:r>
            <a:r>
              <a:rPr lang="en-US" dirty="0" err="1" smtClean="0"/>
              <a:t>android:src</a:t>
            </a:r>
            <a:r>
              <a:rPr lang="en-US" dirty="0" smtClean="0"/>
              <a:t>="@</a:t>
            </a:r>
            <a:r>
              <a:rPr lang="en-US" dirty="0" err="1" smtClean="0"/>
              <a:t>drawable</a:t>
            </a:r>
            <a:r>
              <a:rPr lang="en-US" dirty="0" smtClean="0"/>
              <a:t>/yoga2"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="SLEEP        </a:t>
            </a:r>
            <a:r>
              <a:rPr lang="en-US" dirty="0" err="1" smtClean="0"/>
              <a:t>Sleep</a:t>
            </a:r>
            <a:r>
              <a:rPr lang="en-US" dirty="0" smtClean="0"/>
              <a:t> for sportsperson is an elusive thing.        People who are sleep deprived have less energy,        more difficulty focusing on tasks, and will find         it harder to maintain optimal physical fitness.                 They should take 8 hours of sleep. "                </a:t>
            </a:r>
            <a:r>
              <a:rPr lang="en-US" dirty="0" err="1" smtClean="0"/>
              <a:t>android:id</a:t>
            </a:r>
            <a:r>
              <a:rPr lang="en-US" dirty="0" smtClean="0"/>
              <a:t>="@+id/</a:t>
            </a:r>
            <a:r>
              <a:rPr lang="en-US" dirty="0" err="1" smtClean="0"/>
              <a:t>txtsleep</a:t>
            </a:r>
            <a:r>
              <a:rPr lang="en-US" dirty="0" smtClean="0"/>
              <a:t>"                </a:t>
            </a:r>
            <a:r>
              <a:rPr lang="en-US" dirty="0" err="1" smtClean="0"/>
              <a:t>android:textSize</a:t>
            </a:r>
            <a:r>
              <a:rPr lang="en-US" dirty="0" smtClean="0"/>
              <a:t>="20sp"                /&gt;            &lt;</a:t>
            </a:r>
            <a:r>
              <a:rPr lang="en-US" dirty="0" err="1" smtClean="0"/>
              <a:t>ImageView</a:t>
            </a:r>
            <a:r>
              <a:rPr lang="en-US" dirty="0" smtClean="0"/>
              <a:t>                </a:t>
            </a:r>
            <a:r>
              <a:rPr lang="en-US" dirty="0" err="1" smtClean="0"/>
              <a:t>android:id</a:t>
            </a:r>
            <a:r>
              <a:rPr lang="en-US" dirty="0" smtClean="0"/>
              <a:t>="@+id/</a:t>
            </a:r>
            <a:r>
              <a:rPr lang="en-US" dirty="0" err="1" smtClean="0"/>
              <a:t>imgrest</a:t>
            </a:r>
            <a:r>
              <a:rPr lang="en-US" dirty="0" smtClean="0"/>
              <a:t>"                </a:t>
            </a:r>
            <a:r>
              <a:rPr lang="en-US" dirty="0" err="1" smtClean="0"/>
              <a:t>android:layout_width</a:t>
            </a:r>
            <a:r>
              <a:rPr lang="en-US" dirty="0" smtClean="0"/>
              <a:t>="match_parent"                </a:t>
            </a:r>
            <a:r>
              <a:rPr lang="en-US" dirty="0" err="1" smtClean="0"/>
              <a:t>android:layout_height</a:t>
            </a:r>
            <a:r>
              <a:rPr lang="en-US" dirty="0" smtClean="0"/>
              <a:t>="461dp"                </a:t>
            </a:r>
            <a:r>
              <a:rPr lang="en-US" dirty="0" err="1" smtClean="0"/>
              <a:t>android:layout_alignParentBottom</a:t>
            </a:r>
            <a:r>
              <a:rPr lang="en-US" dirty="0" smtClean="0"/>
              <a:t>="true"                </a:t>
            </a:r>
            <a:r>
              <a:rPr lang="en-US" dirty="0" err="1" smtClean="0"/>
              <a:t>android:src</a:t>
            </a:r>
            <a:r>
              <a:rPr lang="en-US" dirty="0" smtClean="0"/>
              <a:t>="@</a:t>
            </a:r>
            <a:r>
              <a:rPr lang="en-US" dirty="0" err="1" smtClean="0"/>
              <a:t>drawable</a:t>
            </a:r>
            <a:r>
              <a:rPr lang="en-US" dirty="0" smtClean="0"/>
              <a:t>/rest" /&gt;            &lt;Button</a:t>
            </a:r>
            <a:endParaRPr lang="en-US" dirty="0"/>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xmlns="" id="{0F556069-7EDF-4135-B104-470C38DCB50E}"/>
              </a:ext>
            </a:extLst>
          </p:cNvPr>
          <p:cNvSpPr>
            <a:spLocks noChangeArrowheads="1" noChangeShapeType="1" noTextEdit="1"/>
          </p:cNvSpPr>
          <p:nvPr/>
        </p:nvSpPr>
        <p:spPr bwMode="auto">
          <a:xfrm>
            <a:off x="3678237" y="325438"/>
            <a:ext cx="4157663" cy="6524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spc="0" dirty="0">
                <a:ln w="9525">
                  <a:solidFill>
                    <a:srgbClr val="000000"/>
                  </a:solidFill>
                  <a:round/>
                  <a:headEnd/>
                  <a:tailEnd/>
                </a:ln>
                <a:solidFill>
                  <a:srgbClr val="FFFFFF"/>
                </a:solidFill>
                <a:effectLst/>
                <a:latin typeface="Arial Black" panose="020B0A04020102020204" pitchFamily="34" charset="0"/>
              </a:rPr>
              <a:t>PROJECT TITLE </a:t>
            </a:r>
          </a:p>
        </p:txBody>
      </p:sp>
      <p:sp>
        <p:nvSpPr>
          <p:cNvPr id="4" name="WordArt 3" descr="White marble">
            <a:extLst>
              <a:ext uri="{FF2B5EF4-FFF2-40B4-BE49-F238E27FC236}">
                <a16:creationId xmlns:a16="http://schemas.microsoft.com/office/drawing/2014/main" xmlns="" id="{3CD69E64-D05F-4F83-946C-AC17B0B2B397}"/>
              </a:ext>
            </a:extLst>
          </p:cNvPr>
          <p:cNvSpPr>
            <a:spLocks noChangeArrowheads="1" noChangeShapeType="1" noTextEdit="1"/>
          </p:cNvSpPr>
          <p:nvPr/>
        </p:nvSpPr>
        <p:spPr bwMode="auto">
          <a:xfrm>
            <a:off x="714375" y="1766889"/>
            <a:ext cx="10763250" cy="31670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473"/>
              </a:avLst>
            </a:prstTxWarp>
            <a:scene3d>
              <a:camera prst="legacyObliqueRight"/>
              <a:lightRig rig="legacyHarsh3" dir="t"/>
            </a:scene3d>
            <a:sp3d extrusionH="100000" prstMaterial="legacyMatte">
              <a:extrusionClr>
                <a:srgbClr val="663300"/>
              </a:extrusionClr>
              <a:contourClr>
                <a:srgbClr val="FFCC99"/>
              </a:contourClr>
            </a:sp3d>
          </a:bodyPr>
          <a:lstStyle/>
          <a:p>
            <a:pPr algn="ctr" rtl="0">
              <a:buNone/>
            </a:pPr>
            <a:r>
              <a:rPr lang="en-IN" sz="3600" kern="10" spc="0" dirty="0">
                <a:ln w="9525">
                  <a:round/>
                  <a:headEnd/>
                  <a:tailEnd/>
                </a:ln>
                <a:blipFill dpi="0" rotWithShape="0">
                  <a:blip r:embed="rId2"/>
                  <a:srcRect/>
                  <a:tile tx="0" ty="0" sx="100000" sy="100000" flip="none" algn="tl"/>
                </a:blipFill>
                <a:effectLst/>
                <a:latin typeface="Arial Black" panose="020B0A04020102020204" pitchFamily="34" charset="0"/>
              </a:rPr>
              <a:t>YOUR  FITNESS</a:t>
            </a:r>
          </a:p>
        </p:txBody>
      </p:sp>
    </p:spTree>
    <p:extLst>
      <p:ext uri="{BB962C8B-B14F-4D97-AF65-F5344CB8AC3E}">
        <p14:creationId xmlns:p14="http://schemas.microsoft.com/office/powerpoint/2010/main" xmlns="" val="26860412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0350" y="985361"/>
            <a:ext cx="6096000" cy="1477328"/>
          </a:xfrm>
          <a:prstGeom prst="rect">
            <a:avLst/>
          </a:prstGeom>
        </p:spPr>
        <p:txBody>
          <a:bodyPr>
            <a:spAutoFit/>
          </a:bodyPr>
          <a:lstStyle/>
          <a:p>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="Back"                </a:t>
            </a:r>
            <a:r>
              <a:rPr lang="en-US" dirty="0" err="1" smtClean="0"/>
              <a:t>android:textSize</a:t>
            </a:r>
            <a:r>
              <a:rPr lang="en-US" dirty="0" smtClean="0"/>
              <a:t>="40sp"                </a:t>
            </a:r>
            <a:r>
              <a:rPr lang="en-US" dirty="0" err="1" smtClean="0"/>
              <a:t>android:id</a:t>
            </a:r>
            <a:r>
              <a:rPr lang="en-US" dirty="0" smtClean="0"/>
              <a:t>="@+id/</a:t>
            </a:r>
            <a:r>
              <a:rPr lang="en-US" dirty="0" err="1" smtClean="0"/>
              <a:t>btnback</a:t>
            </a:r>
            <a:r>
              <a:rPr lang="en-US" dirty="0" smtClean="0"/>
              <a:t>"                /&gt;        &lt;/</a:t>
            </a:r>
            <a:r>
              <a:rPr lang="en-US" dirty="0" err="1" smtClean="0"/>
              <a:t>LinearLayout</a:t>
            </a:r>
            <a:r>
              <a:rPr lang="en-US" dirty="0" smtClean="0"/>
              <a:t>&gt;    &lt;/</a:t>
            </a:r>
            <a:r>
              <a:rPr lang="en-US" dirty="0" err="1" smtClean="0"/>
              <a:t>androidx.core.widget.NestedScrollView</a:t>
            </a:r>
            <a:r>
              <a:rPr lang="en-US" dirty="0" smtClean="0"/>
              <a:t>&gt;</a:t>
            </a:r>
            <a:endParaRPr lang="en-US" dirty="0"/>
          </a:p>
        </p:txBody>
      </p:sp>
    </p:spTree>
  </p:cSld>
  <p:clrMapOvr>
    <a:masterClrMapping/>
  </p:clrMapOvr>
  <p:transition>
    <p:wipe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314933"/>
            <a:ext cx="10364451" cy="1596177"/>
          </a:xfrm>
        </p:spPr>
        <p:txBody>
          <a:bodyPr/>
          <a:lstStyle/>
          <a:p>
            <a:r>
              <a:rPr lang="en-US" dirty="0" smtClean="0"/>
              <a:t>FARMER</a:t>
            </a:r>
            <a:endParaRPr lang="en-US" dirty="0"/>
          </a:p>
        </p:txBody>
      </p:sp>
      <p:pic>
        <p:nvPicPr>
          <p:cNvPr id="6146" name="Picture 2"/>
          <p:cNvPicPr>
            <a:picLocks noChangeAspect="1" noChangeArrowheads="1"/>
          </p:cNvPicPr>
          <p:nvPr/>
        </p:nvPicPr>
        <p:blipFill>
          <a:blip r:embed="rId2"/>
          <a:srcRect/>
          <a:stretch>
            <a:fillRect/>
          </a:stretch>
        </p:blipFill>
        <p:spPr bwMode="auto">
          <a:xfrm>
            <a:off x="1104900" y="1352550"/>
            <a:ext cx="2295525" cy="4080934"/>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689276" y="1419225"/>
            <a:ext cx="2191345" cy="3895724"/>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8353426" y="1546226"/>
            <a:ext cx="2178844" cy="3873500"/>
          </a:xfrm>
          <a:prstGeom prst="rect">
            <a:avLst/>
          </a:prstGeom>
          <a:noFill/>
          <a:ln w="9525">
            <a:noFill/>
            <a:miter lim="800000"/>
            <a:headEnd/>
            <a:tailEnd/>
          </a:ln>
          <a:effectLst/>
        </p:spPr>
      </p:pic>
    </p:spTree>
  </p:cSld>
  <p:clrMapOvr>
    <a:masterClrMapping/>
  </p:clrMapOvr>
  <p:transition>
    <p:pull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97346"/>
            <a:ext cx="6096000" cy="6463308"/>
          </a:xfrm>
          <a:prstGeom prst="rect">
            <a:avLst/>
          </a:prstGeom>
        </p:spPr>
        <p:txBody>
          <a:bodyPr>
            <a:spAutoFit/>
          </a:bodyPr>
          <a:lstStyle/>
          <a:p>
            <a:r>
              <a:rPr lang="en-US" dirty="0" smtClean="0"/>
              <a:t>&lt;?xml version="1.0" encoding="utf-8"?&gt;&lt;androidx.constraintlayout.widget.ConstraintLayout xmlns:android="http://schemas.android.com/apk/res/android"    </a:t>
            </a:r>
            <a:r>
              <a:rPr lang="en-US" dirty="0" err="1" smtClean="0"/>
              <a:t>xmlns:app</a:t>
            </a:r>
            <a:r>
              <a:rPr lang="en-US" dirty="0" smtClean="0"/>
              <a:t>="http://schemas.android.com/apk/res-auto"    </a:t>
            </a:r>
            <a:r>
              <a:rPr lang="en-US" dirty="0" err="1" smtClean="0"/>
              <a:t>xmlns:tools</a:t>
            </a:r>
            <a:r>
              <a:rPr lang="en-US" dirty="0" smtClean="0"/>
              <a:t>="http://schemas.android.com/tools"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tools:context</a:t>
            </a:r>
            <a:r>
              <a:rPr lang="en-US" dirty="0" smtClean="0"/>
              <a:t>=".</a:t>
            </a:r>
            <a:r>
              <a:rPr lang="en-US" dirty="0" err="1" smtClean="0"/>
              <a:t>MainActivity</a:t>
            </a:r>
            <a:r>
              <a:rPr lang="en-US" dirty="0" smtClean="0"/>
              <a:t>"&gt;    &lt;</a:t>
            </a:r>
            <a:r>
              <a:rPr lang="en-US" dirty="0" err="1" smtClean="0"/>
              <a:t>androidx.core.widget.NestedScrollView</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="match_parent"&gt;        &lt;</a:t>
            </a:r>
            <a:r>
              <a:rPr lang="en-US" dirty="0" err="1" smtClean="0"/>
              <a:t>LinearLayout</a:t>
            </a:r>
            <a:r>
              <a:rPr lang="en-US" dirty="0" smtClean="0"/>
              <a:t>            </a:t>
            </a:r>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android:orientation</a:t>
            </a:r>
            <a:r>
              <a:rPr lang="en-US" dirty="0" smtClean="0"/>
              <a:t>="vertical"            </a:t>
            </a:r>
            <a:r>
              <a:rPr lang="en-US" dirty="0" err="1" smtClean="0"/>
              <a:t>tools:ignore</a:t>
            </a:r>
            <a:r>
              <a:rPr lang="en-US" dirty="0" smtClean="0"/>
              <a:t>="</a:t>
            </a:r>
            <a:r>
              <a:rPr lang="en-US" dirty="0" err="1" smtClean="0"/>
              <a:t>HardcodedText</a:t>
            </a:r>
            <a:r>
              <a:rPr lang="en-US" dirty="0" smtClean="0"/>
              <a:t>"&gt;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="FARMER"                </a:t>
            </a:r>
            <a:r>
              <a:rPr lang="en-US" dirty="0" err="1" smtClean="0"/>
              <a:t>android:textSize</a:t>
            </a:r>
            <a:r>
              <a:rPr lang="en-US" dirty="0" smtClean="0"/>
              <a:t>="36sp"/&gt;            &lt;</a:t>
            </a:r>
            <a:r>
              <a:rPr lang="en-US" dirty="0" err="1" smtClean="0"/>
              <a:t>ImageView</a:t>
            </a:r>
            <a:r>
              <a:rPr lang="en-US" dirty="0" smtClean="0"/>
              <a:t>                </a:t>
            </a:r>
            <a:r>
              <a:rPr lang="en-US" dirty="0" err="1" smtClean="0"/>
              <a:t>android:id</a:t>
            </a:r>
            <a:r>
              <a:rPr lang="en-US" dirty="0" smtClean="0"/>
              <a:t>="@+id/</a:t>
            </a:r>
            <a:r>
              <a:rPr lang="en-US" dirty="0" err="1" smtClean="0"/>
              <a:t>imagediet</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/farmer"                /&gt;            &lt;</a:t>
            </a:r>
            <a:r>
              <a:rPr lang="en-US" dirty="0" err="1" smtClean="0"/>
              <a:t>TextView</a:t>
            </a:r>
            <a:r>
              <a:rPr lang="en-US" dirty="0" smtClean="0"/>
              <a:t> </a:t>
            </a:r>
            <a:endParaRPr lang="en-US" dirty="0"/>
          </a:p>
        </p:txBody>
      </p:sp>
    </p:spTree>
  </p:cSld>
  <p:clrMapOvr>
    <a:masterClrMapping/>
  </p:clrMapOvr>
  <p:transition>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58847"/>
            <a:ext cx="6096000" cy="6740307"/>
          </a:xfrm>
          <a:prstGeom prst="rect">
            <a:avLst/>
          </a:prstGeom>
        </p:spPr>
        <p:txBody>
          <a:bodyPr>
            <a:spAutoFit/>
          </a:bodyPr>
          <a:lstStyle/>
          <a:p>
            <a:r>
              <a:rPr lang="en-US" dirty="0" smtClean="0"/>
              <a:t> </a:t>
            </a:r>
            <a:r>
              <a:rPr lang="en-US" dirty="0" err="1" smtClean="0"/>
              <a:t>android:id</a:t>
            </a:r>
            <a:r>
              <a:rPr lang="en-US" dirty="0" smtClean="0"/>
              <a:t>="@+id/</a:t>
            </a:r>
            <a:r>
              <a:rPr lang="en-US" dirty="0" err="1" smtClean="0"/>
              <a:t>txtdiet</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="Diet        1.Take a light breakfast        2.Take </a:t>
            </a:r>
            <a:r>
              <a:rPr lang="en-US" dirty="0" err="1" smtClean="0"/>
              <a:t>protien</a:t>
            </a:r>
            <a:r>
              <a:rPr lang="en-US" dirty="0" smtClean="0"/>
              <a:t> in your regular diet        3.Drink 500ml water in every 2-3 hours        4.Make sure there is no lacking of glucose in your body        5.Sleeping duration is 7-9 hours"                </a:t>
            </a:r>
            <a:r>
              <a:rPr lang="en-US" dirty="0" err="1" smtClean="0"/>
              <a:t>android:textSize</a:t>
            </a:r>
            <a:r>
              <a:rPr lang="en-US" dirty="0" smtClean="0"/>
              <a:t>="20sp" /&gt;            &lt;</a:t>
            </a:r>
            <a:r>
              <a:rPr lang="en-US" dirty="0" err="1" smtClean="0"/>
              <a:t>ImageView</a:t>
            </a:r>
            <a:r>
              <a:rPr lang="en-US" dirty="0" smtClean="0"/>
              <a:t>                </a:t>
            </a:r>
            <a:r>
              <a:rPr lang="en-US" dirty="0" err="1" smtClean="0"/>
              <a:t>android:id</a:t>
            </a:r>
            <a:r>
              <a:rPr lang="en-US" dirty="0" smtClean="0"/>
              <a:t>="@+id/dietplan1"                </a:t>
            </a:r>
            <a:r>
              <a:rPr lang="en-US" dirty="0" err="1" smtClean="0"/>
              <a:t>android:layout_width</a:t>
            </a:r>
            <a:r>
              <a:rPr lang="en-US" dirty="0" smtClean="0"/>
              <a:t>="match_parent"                </a:t>
            </a:r>
            <a:r>
              <a:rPr lang="en-US" dirty="0" err="1" smtClean="0"/>
              <a:t>android:layout_height</a:t>
            </a:r>
            <a:r>
              <a:rPr lang="en-US" dirty="0" smtClean="0"/>
              <a:t>="316dp"                </a:t>
            </a:r>
            <a:r>
              <a:rPr lang="en-US" dirty="0" err="1" smtClean="0"/>
              <a:t>android:src</a:t>
            </a:r>
            <a:r>
              <a:rPr lang="en-US" dirty="0" smtClean="0"/>
              <a:t>="@</a:t>
            </a:r>
            <a:r>
              <a:rPr lang="en-US" dirty="0" err="1" smtClean="0"/>
              <a:t>drawable</a:t>
            </a:r>
            <a:r>
              <a:rPr lang="en-US" dirty="0" smtClean="0"/>
              <a:t>/dietplan1"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android:textSize</a:t>
            </a:r>
            <a:r>
              <a:rPr lang="en-US" dirty="0" smtClean="0"/>
              <a:t>="20sp"                </a:t>
            </a:r>
            <a:r>
              <a:rPr lang="en-US" dirty="0" err="1" smtClean="0"/>
              <a:t>android:id</a:t>
            </a:r>
            <a:r>
              <a:rPr lang="en-US" dirty="0" smtClean="0"/>
              <a:t>="@+id/</a:t>
            </a:r>
            <a:r>
              <a:rPr lang="en-US" dirty="0" err="1" smtClean="0"/>
              <a:t>txtyoga</a:t>
            </a:r>
            <a:r>
              <a:rPr lang="en-US" dirty="0" smtClean="0"/>
              <a:t>"                </a:t>
            </a:r>
            <a:r>
              <a:rPr lang="en-US" dirty="0" err="1" smtClean="0"/>
              <a:t>android:text</a:t>
            </a:r>
            <a:r>
              <a:rPr lang="en-US" dirty="0" smtClean="0"/>
              <a:t>="YOGA        Farming is not an easy task to deal </a:t>
            </a:r>
            <a:r>
              <a:rPr lang="en-US" dirty="0" err="1" smtClean="0"/>
              <a:t>with,there</a:t>
            </a:r>
            <a:r>
              <a:rPr lang="en-US" dirty="0" smtClean="0"/>
              <a:t> is a lot of </a:t>
            </a:r>
            <a:r>
              <a:rPr lang="en-US" dirty="0" err="1" smtClean="0"/>
              <a:t>pressure,anxiety</a:t>
            </a:r>
            <a:r>
              <a:rPr lang="en-US" dirty="0" smtClean="0"/>
              <a:t> and hard working done by </a:t>
            </a:r>
            <a:r>
              <a:rPr lang="en-US" dirty="0" err="1" smtClean="0"/>
              <a:t>farmer.So</a:t>
            </a:r>
            <a:r>
              <a:rPr lang="en-US" dirty="0" smtClean="0"/>
              <a:t> for a better life living they should follow some certain diet plan and yoga exercises."                /&gt;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/exercise1"                </a:t>
            </a:r>
            <a:r>
              <a:rPr lang="en-US" dirty="0" err="1" smtClean="0"/>
              <a:t>android:id</a:t>
            </a:r>
            <a:r>
              <a:rPr lang="en-US" dirty="0" smtClean="0"/>
              <a:t>="@+id/exercise1"                /&gt;            &lt;</a:t>
            </a:r>
            <a:r>
              <a:rPr lang="en-US" dirty="0" err="1" smtClean="0"/>
              <a:t>ImageView</a:t>
            </a:r>
            <a:r>
              <a:rPr lang="en-US" dirty="0" smtClean="0"/>
              <a:t>                </a:t>
            </a:r>
            <a:endParaRPr lang="en-US" dirty="0"/>
          </a:p>
        </p:txBody>
      </p:sp>
    </p:spTree>
  </p:cSld>
  <p:clrMapOvr>
    <a:masterClrMapping/>
  </p:clrMapOvr>
  <p:transition>
    <p:cut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9900" y="299800"/>
            <a:ext cx="6096000" cy="5632311"/>
          </a:xfrm>
          <a:prstGeom prst="rect">
            <a:avLst/>
          </a:prstGeom>
        </p:spPr>
        <p:txBody>
          <a:bodyPr>
            <a:spAutoFit/>
          </a:bodyPr>
          <a:lstStyle/>
          <a:p>
            <a:r>
              <a:rPr lang="en-US" dirty="0" err="1" smtClean="0"/>
              <a:t>android:id</a:t>
            </a:r>
            <a:r>
              <a:rPr lang="en-US" dirty="0" smtClean="0"/>
              <a:t>="@+id/exercise2"                </a:t>
            </a:r>
            <a:r>
              <a:rPr lang="en-US" dirty="0" err="1" smtClean="0"/>
              <a:t>android:layout_width</a:t>
            </a:r>
            <a:r>
              <a:rPr lang="en-US" dirty="0" smtClean="0"/>
              <a:t>="match_parent"                </a:t>
            </a:r>
            <a:r>
              <a:rPr lang="en-US" dirty="0" err="1" smtClean="0"/>
              <a:t>android:layout_height</a:t>
            </a:r>
            <a:r>
              <a:rPr lang="en-US" dirty="0" smtClean="0"/>
              <a:t>="222dp"                </a:t>
            </a:r>
            <a:r>
              <a:rPr lang="en-US" dirty="0" err="1" smtClean="0"/>
              <a:t>android:src</a:t>
            </a:r>
            <a:r>
              <a:rPr lang="en-US" dirty="0" smtClean="0"/>
              <a:t>="@</a:t>
            </a:r>
            <a:r>
              <a:rPr lang="en-US" dirty="0" err="1" smtClean="0"/>
              <a:t>drawable</a:t>
            </a:r>
            <a:r>
              <a:rPr lang="en-US" dirty="0" smtClean="0"/>
              <a:t>/exercise2" /&gt;            &lt;</a:t>
            </a:r>
            <a:r>
              <a:rPr lang="en-US" dirty="0" err="1" smtClean="0"/>
              <a:t>ImageView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a:t>
            </a:r>
            <a:r>
              <a:rPr lang="en-US" dirty="0" err="1" smtClean="0"/>
              <a:t>oip</a:t>
            </a:r>
            <a:r>
              <a:rPr lang="en-US" dirty="0" smtClean="0"/>
              <a:t>"                </a:t>
            </a:r>
            <a:r>
              <a:rPr lang="en-US" dirty="0" err="1" smtClean="0"/>
              <a:t>android:id</a:t>
            </a:r>
            <a:r>
              <a:rPr lang="en-US" dirty="0" smtClean="0"/>
              <a:t>="@+id/</a:t>
            </a:r>
            <a:r>
              <a:rPr lang="en-US" dirty="0" err="1" smtClean="0"/>
              <a:t>oip</a:t>
            </a:r>
            <a:r>
              <a:rPr lang="en-US" dirty="0" smtClean="0"/>
              <a:t>"                /&gt;            &lt;</a:t>
            </a:r>
            <a:r>
              <a:rPr lang="en-US" dirty="0" err="1" smtClean="0"/>
              <a:t>TextView</a:t>
            </a:r>
            <a:r>
              <a:rPr lang="en-US" dirty="0" smtClean="0"/>
              <a:t>                </a:t>
            </a:r>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="SLEEP        </a:t>
            </a:r>
            <a:r>
              <a:rPr lang="en-US" dirty="0" err="1" smtClean="0"/>
              <a:t>Sleep</a:t>
            </a:r>
            <a:r>
              <a:rPr lang="en-US" dirty="0" smtClean="0"/>
              <a:t> for farmers is an elusive thing. They should take a proper sleep of </a:t>
            </a:r>
            <a:r>
              <a:rPr lang="en-US" dirty="0" err="1" smtClean="0"/>
              <a:t>atleast</a:t>
            </a:r>
            <a:r>
              <a:rPr lang="en-US" dirty="0" smtClean="0"/>
              <a:t> 7-8 hours because they do some very hard workload and for a proper functioning of brain and digestive system they need proper </a:t>
            </a:r>
            <a:r>
              <a:rPr lang="en-US" dirty="0" err="1" smtClean="0"/>
              <a:t>rest.Just</a:t>
            </a:r>
            <a:r>
              <a:rPr lang="en-US" dirty="0" smtClean="0"/>
              <a:t> look down below and see the proper posture of sleeping."                </a:t>
            </a:r>
            <a:r>
              <a:rPr lang="en-US" dirty="0" err="1" smtClean="0"/>
              <a:t>android:id</a:t>
            </a:r>
            <a:r>
              <a:rPr lang="en-US" dirty="0" smtClean="0"/>
              <a:t>="@+id/</a:t>
            </a:r>
            <a:r>
              <a:rPr lang="en-US" dirty="0" err="1" smtClean="0"/>
              <a:t>txtsleep</a:t>
            </a:r>
            <a:r>
              <a:rPr lang="en-US" dirty="0" smtClean="0"/>
              <a:t>"                </a:t>
            </a:r>
            <a:r>
              <a:rPr lang="en-US" dirty="0" err="1" smtClean="0"/>
              <a:t>android:textSize</a:t>
            </a:r>
            <a:r>
              <a:rPr lang="en-US" dirty="0" smtClean="0"/>
              <a:t>="20sp"                /&gt;            &lt;</a:t>
            </a:r>
            <a:r>
              <a:rPr lang="en-US" dirty="0" err="1" smtClean="0"/>
              <a:t>ImageView</a:t>
            </a:r>
            <a:r>
              <a:rPr lang="en-US" dirty="0" smtClean="0"/>
              <a:t>                </a:t>
            </a:r>
            <a:r>
              <a:rPr lang="en-US" dirty="0" err="1" smtClean="0"/>
              <a:t>android:id</a:t>
            </a:r>
            <a:r>
              <a:rPr lang="en-US" dirty="0" smtClean="0"/>
              <a:t>="@+id/</a:t>
            </a:r>
            <a:r>
              <a:rPr lang="en-US" dirty="0" err="1" smtClean="0"/>
              <a:t>imgsleeps</a:t>
            </a:r>
            <a:r>
              <a:rPr lang="en-US" dirty="0" smtClean="0"/>
              <a:t>"                </a:t>
            </a:r>
            <a:r>
              <a:rPr lang="en-US" dirty="0" err="1" smtClean="0"/>
              <a:t>android:layout_width</a:t>
            </a:r>
            <a:r>
              <a:rPr lang="en-US" dirty="0" smtClean="0"/>
              <a:t>="match_parent"                </a:t>
            </a:r>
            <a:r>
              <a:rPr lang="en-US" dirty="0" err="1" smtClean="0"/>
              <a:t>android:layout_height</a:t>
            </a:r>
            <a:r>
              <a:rPr lang="en-US" dirty="0" smtClean="0"/>
              <a:t>="410dp"</a:t>
            </a:r>
            <a:endParaRPr 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4650" y="240864"/>
            <a:ext cx="6096000" cy="2585323"/>
          </a:xfrm>
          <a:prstGeom prst="rect">
            <a:avLst/>
          </a:prstGeom>
        </p:spPr>
        <p:txBody>
          <a:bodyPr>
            <a:spAutoFit/>
          </a:bodyPr>
          <a:lstStyle/>
          <a:p>
            <a:r>
              <a:rPr lang="en-US" dirty="0" err="1" smtClean="0"/>
              <a:t>android:layout_alignParentBottom</a:t>
            </a:r>
            <a:r>
              <a:rPr lang="en-US" dirty="0" smtClean="0"/>
              <a:t>="true"                </a:t>
            </a:r>
            <a:r>
              <a:rPr lang="en-US" dirty="0" err="1" smtClean="0"/>
              <a:t>android:src</a:t>
            </a:r>
            <a:r>
              <a:rPr lang="en-US" dirty="0" smtClean="0"/>
              <a:t>="@</a:t>
            </a:r>
            <a:r>
              <a:rPr lang="en-US" dirty="0" err="1" smtClean="0"/>
              <a:t>drawable</a:t>
            </a:r>
            <a:r>
              <a:rPr lang="en-US" dirty="0" smtClean="0"/>
              <a:t>/sleeps" /&gt;            &lt;Button                </a:t>
            </a:r>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="Back"                </a:t>
            </a:r>
            <a:r>
              <a:rPr lang="en-US" dirty="0" err="1" smtClean="0"/>
              <a:t>android:textSize</a:t>
            </a:r>
            <a:r>
              <a:rPr lang="en-US" dirty="0" smtClean="0"/>
              <a:t>="40sp"                </a:t>
            </a:r>
            <a:r>
              <a:rPr lang="en-US" dirty="0" err="1" smtClean="0"/>
              <a:t>android:id</a:t>
            </a:r>
            <a:r>
              <a:rPr lang="en-US" dirty="0" smtClean="0"/>
              <a:t>="@+id/</a:t>
            </a:r>
            <a:r>
              <a:rPr lang="en-US" dirty="0" err="1" smtClean="0"/>
              <a:t>btnback</a:t>
            </a:r>
            <a:r>
              <a:rPr lang="en-US" dirty="0" smtClean="0"/>
              <a:t>"                /&gt;        &lt;/</a:t>
            </a:r>
            <a:r>
              <a:rPr lang="en-US" dirty="0" err="1" smtClean="0"/>
              <a:t>LinearLayout</a:t>
            </a:r>
            <a:r>
              <a:rPr lang="en-US" dirty="0" smtClean="0"/>
              <a:t>&gt;    &lt;/</a:t>
            </a:r>
            <a:r>
              <a:rPr lang="en-US" dirty="0" err="1" smtClean="0"/>
              <a:t>androidx.core.widget.NestedScrollView</a:t>
            </a:r>
            <a:r>
              <a:rPr lang="en-US" dirty="0" smtClean="0"/>
              <a:t>&gt;&lt;/androidx.constraintlayout.widget.ConstraintLayout&gt;</a:t>
            </a:r>
            <a:endParaRPr lang="en-US" dirty="0"/>
          </a:p>
        </p:txBody>
      </p:sp>
    </p:spTree>
  </p:cSld>
  <p:clrMapOvr>
    <a:masterClrMapping/>
  </p:clrMapOvr>
  <p:transition>
    <p:cut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3775" y="890885"/>
            <a:ext cx="6625300" cy="1446550"/>
          </a:xfrm>
          <a:prstGeom prst="rect">
            <a:avLst/>
          </a:prstGeom>
          <a:noFill/>
        </p:spPr>
        <p:txBody>
          <a:bodyPr wrap="square" lIns="91440" tIns="45720" rIns="91440" bIns="45720">
            <a:spAutoFit/>
          </a:bodyPr>
          <a:lstStyle/>
          <a:p>
            <a:pPr algn="ctr"/>
            <a:r>
              <a:rPr lang="en-US" sz="88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THANK YOU</a:t>
            </a:r>
            <a:endParaRPr lang="en-US" sz="8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3" name="Rectangle 2"/>
          <p:cNvSpPr/>
          <p:nvPr/>
        </p:nvSpPr>
        <p:spPr>
          <a:xfrm>
            <a:off x="7840565" y="2976860"/>
            <a:ext cx="2842445" cy="1862048"/>
          </a:xfrm>
          <a:prstGeom prst="rect">
            <a:avLst/>
          </a:prstGeom>
          <a:noFill/>
        </p:spPr>
        <p:txBody>
          <a:bodyPr wrap="none" lIns="91440" tIns="45720" rIns="91440" bIns="45720">
            <a:spAutoFit/>
          </a:bodyPr>
          <a:lstStyle/>
          <a:p>
            <a:pPr algn="ctr"/>
            <a:r>
              <a:rPr lang="en-US" sz="115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END</a:t>
            </a:r>
            <a:endParaRPr lang="en-US" sz="115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xmlns="" id="{0F556069-7EDF-4135-B104-470C38DCB50E}"/>
              </a:ext>
            </a:extLst>
          </p:cNvPr>
          <p:cNvSpPr>
            <a:spLocks noChangeArrowheads="1" noChangeShapeType="1" noTextEdit="1"/>
          </p:cNvSpPr>
          <p:nvPr/>
        </p:nvSpPr>
        <p:spPr bwMode="auto">
          <a:xfrm>
            <a:off x="354012" y="2840038"/>
            <a:ext cx="4157663" cy="6524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spc="0" dirty="0" smtClean="0">
                <a:ln w="9525">
                  <a:solidFill>
                    <a:srgbClr val="000000"/>
                  </a:solidFill>
                  <a:round/>
                  <a:headEnd/>
                  <a:tailEnd/>
                </a:ln>
                <a:solidFill>
                  <a:srgbClr val="FFFFFF"/>
                </a:solidFill>
                <a:effectLst/>
                <a:latin typeface="Arial Black" panose="020B0A04020102020204" pitchFamily="34" charset="0"/>
              </a:rPr>
              <a:t> </a:t>
            </a:r>
            <a:endParaRPr lang="en-IN" sz="3600" kern="10" spc="0" dirty="0">
              <a:ln w="9525">
                <a:solidFill>
                  <a:srgbClr val="000000"/>
                </a:solidFill>
                <a:round/>
                <a:headEnd/>
                <a:tailEnd/>
              </a:ln>
              <a:solidFill>
                <a:srgbClr val="FFFFFF"/>
              </a:solidFill>
              <a:effectLst/>
              <a:latin typeface="Arial Black" panose="020B0A04020102020204" pitchFamily="34" charset="0"/>
            </a:endParaRPr>
          </a:p>
        </p:txBody>
      </p:sp>
      <p:pic>
        <p:nvPicPr>
          <p:cNvPr id="1026" name="Picture 2"/>
          <p:cNvPicPr>
            <a:picLocks noChangeAspect="1" noChangeArrowheads="1"/>
          </p:cNvPicPr>
          <p:nvPr/>
        </p:nvPicPr>
        <p:blipFill>
          <a:blip r:embed="rId2"/>
          <a:srcRect/>
          <a:stretch>
            <a:fillRect/>
          </a:stretch>
        </p:blipFill>
        <p:spPr bwMode="auto">
          <a:xfrm>
            <a:off x="5930900" y="558800"/>
            <a:ext cx="4851400" cy="4851400"/>
          </a:xfrm>
          <a:prstGeom prst="rect">
            <a:avLst/>
          </a:prstGeom>
          <a:noFill/>
          <a:ln w="9525">
            <a:noFill/>
            <a:miter lim="800000"/>
            <a:headEnd/>
            <a:tailEnd/>
          </a:ln>
          <a:effectLst/>
        </p:spPr>
      </p:pic>
      <p:sp>
        <p:nvSpPr>
          <p:cNvPr id="4" name="WordArt 2">
            <a:extLst>
              <a:ext uri="{FF2B5EF4-FFF2-40B4-BE49-F238E27FC236}">
                <a16:creationId xmlns:a16="http://schemas.microsoft.com/office/drawing/2014/main" xmlns="" id="{0F556069-7EDF-4135-B104-470C38DCB50E}"/>
              </a:ext>
            </a:extLst>
          </p:cNvPr>
          <p:cNvSpPr>
            <a:spLocks noChangeArrowheads="1" noChangeShapeType="1" noTextEdit="1"/>
          </p:cNvSpPr>
          <p:nvPr/>
        </p:nvSpPr>
        <p:spPr bwMode="auto">
          <a:xfrm>
            <a:off x="620712" y="2478088"/>
            <a:ext cx="4157663" cy="652462"/>
          </a:xfrm>
          <a:prstGeom prst="rect">
            <a:avLst/>
          </a:prstGeom>
          <a:extLs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rtl="0">
              <a:buNone/>
            </a:pPr>
            <a:r>
              <a:rPr lang="en-IN" sz="3600" kern="10" spc="0" dirty="0">
                <a:ln w="9525">
                  <a:solidFill>
                    <a:srgbClr val="000000"/>
                  </a:solidFill>
                  <a:round/>
                  <a:headEnd/>
                  <a:tailEnd/>
                </a:ln>
                <a:solidFill>
                  <a:srgbClr val="FFFFFF"/>
                </a:solidFill>
                <a:effectLst/>
                <a:latin typeface="Arial Black" panose="020B0A04020102020204" pitchFamily="34" charset="0"/>
              </a:rPr>
              <a:t>PROJECT </a:t>
            </a:r>
            <a:r>
              <a:rPr lang="en-IN" sz="3600" kern="10" dirty="0" smtClean="0">
                <a:ln w="9525">
                  <a:solidFill>
                    <a:srgbClr val="000000"/>
                  </a:solidFill>
                  <a:round/>
                  <a:headEnd/>
                  <a:tailEnd/>
                </a:ln>
                <a:solidFill>
                  <a:srgbClr val="FFFFFF"/>
                </a:solidFill>
                <a:latin typeface="Arial Black" panose="020B0A04020102020204" pitchFamily="34" charset="0"/>
              </a:rPr>
              <a:t>ICON</a:t>
            </a:r>
            <a:r>
              <a:rPr lang="en-IN" sz="3600" kern="10" spc="0" dirty="0" smtClean="0">
                <a:ln w="9525">
                  <a:solidFill>
                    <a:srgbClr val="000000"/>
                  </a:solidFill>
                  <a:round/>
                  <a:headEnd/>
                  <a:tailEnd/>
                </a:ln>
                <a:solidFill>
                  <a:srgbClr val="FFFFFF"/>
                </a:solidFill>
                <a:effectLst/>
                <a:latin typeface="Arial Black" panose="020B0A04020102020204" pitchFamily="34" charset="0"/>
              </a:rPr>
              <a:t> </a:t>
            </a:r>
            <a:endParaRPr lang="en-IN" sz="3600" kern="10" spc="0" dirty="0">
              <a:ln w="9525">
                <a:solidFill>
                  <a:srgbClr val="000000"/>
                </a:solidFill>
                <a:round/>
                <a:headEnd/>
                <a:tailEnd/>
              </a:ln>
              <a:solidFill>
                <a:srgbClr val="FFFFFF"/>
              </a:solidFill>
              <a:effectLst/>
              <a:latin typeface="Arial Black" panose="020B0A04020102020204" pitchFamily="34" charset="0"/>
            </a:endParaRPr>
          </a:p>
        </p:txBody>
      </p:sp>
    </p:spTree>
    <p:extLst>
      <p:ext uri="{BB962C8B-B14F-4D97-AF65-F5344CB8AC3E}">
        <p14:creationId xmlns:p14="http://schemas.microsoft.com/office/powerpoint/2010/main" xmlns="" val="2573841864"/>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850" y="2237767"/>
            <a:ext cx="10364451" cy="1596177"/>
          </a:xfrm>
        </p:spPr>
        <p:txBody>
          <a:bodyPr>
            <a:normAutofit/>
          </a:bodyPr>
          <a:lstStyle/>
          <a:p>
            <a:r>
              <a:rPr lang="en-US" sz="7200" dirty="0" smtClean="0"/>
              <a:t>BLUE PRINT OF PROJECT</a:t>
            </a:r>
            <a:endParaRPr lang="en-US" sz="7200"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125" y="638592"/>
            <a:ext cx="6096000" cy="4247317"/>
          </a:xfrm>
          <a:prstGeom prst="rect">
            <a:avLst/>
          </a:prstGeom>
        </p:spPr>
        <p:txBody>
          <a:bodyPr>
            <a:spAutoFit/>
          </a:bodyPr>
          <a:lstStyle/>
          <a:p>
            <a:r>
              <a:rPr lang="en-US" dirty="0" smtClean="0"/>
              <a:t>&lt;?xml version="1.0" encoding="utf-8"?&gt;&lt;androidx.constraintlayout.widget.ConstraintLayout xmlns:android="http://schemas.android.com/apk/res/android"    </a:t>
            </a:r>
            <a:r>
              <a:rPr lang="en-US" dirty="0" err="1" smtClean="0"/>
              <a:t>xmlns:app</a:t>
            </a:r>
            <a:r>
              <a:rPr lang="en-US" dirty="0" smtClean="0"/>
              <a:t>="http://schemas.android.com/apk/res-auto"    </a:t>
            </a:r>
            <a:r>
              <a:rPr lang="en-US" dirty="0" err="1" smtClean="0"/>
              <a:t>xmlns:tools</a:t>
            </a:r>
            <a:r>
              <a:rPr lang="en-US" dirty="0" smtClean="0"/>
              <a:t>="http://schemas.android.com/tools"    </a:t>
            </a:r>
          </a:p>
          <a:p>
            <a:endParaRPr lang="en-US" dirty="0" smtClean="0"/>
          </a:p>
          <a:p>
            <a:r>
              <a:rPr lang="en-US" dirty="0" err="1" smtClean="0"/>
              <a:t>android:layout_width</a:t>
            </a:r>
            <a:r>
              <a:rPr lang="en-US" dirty="0" smtClean="0"/>
              <a:t>="match_parent"    </a:t>
            </a:r>
            <a:r>
              <a:rPr lang="en-US" dirty="0" err="1" smtClean="0"/>
              <a:t>android:layout_height</a:t>
            </a:r>
            <a:r>
              <a:rPr lang="en-US" dirty="0" smtClean="0"/>
              <a:t>="match_parent"    </a:t>
            </a:r>
            <a:r>
              <a:rPr lang="en-US" dirty="0" err="1" smtClean="0"/>
              <a:t>tools:context</a:t>
            </a:r>
            <a:r>
              <a:rPr lang="en-US" dirty="0" smtClean="0"/>
              <a:t>=".</a:t>
            </a:r>
            <a:r>
              <a:rPr lang="en-US" dirty="0" err="1" smtClean="0"/>
              <a:t>MainActivity</a:t>
            </a:r>
            <a:r>
              <a:rPr lang="en-US" dirty="0" smtClean="0"/>
              <a:t>"&gt;    &lt;</a:t>
            </a:r>
            <a:r>
              <a:rPr lang="en-US" dirty="0" err="1" smtClean="0"/>
              <a:t>LinearLayout</a:t>
            </a:r>
            <a:r>
              <a:rPr lang="en-US" dirty="0" smtClean="0"/>
              <a:t>    </a:t>
            </a:r>
          </a:p>
          <a:p>
            <a:r>
              <a:rPr lang="en-US" dirty="0" err="1" smtClean="0"/>
              <a:t>android:layout_width</a:t>
            </a:r>
            <a:r>
              <a:rPr lang="en-US" dirty="0" smtClean="0"/>
              <a:t>="match_parent"    </a:t>
            </a:r>
          </a:p>
          <a:p>
            <a:r>
              <a:rPr lang="en-US" dirty="0" err="1" smtClean="0"/>
              <a:t>android:layout_height</a:t>
            </a:r>
            <a:r>
              <a:rPr lang="en-US" dirty="0" smtClean="0"/>
              <a:t>="match_parent"    </a:t>
            </a:r>
            <a:r>
              <a:rPr lang="en-US" dirty="0" err="1" smtClean="0"/>
              <a:t>android:orientation</a:t>
            </a:r>
            <a:r>
              <a:rPr lang="en-US" dirty="0" smtClean="0"/>
              <a:t>="vertical"&gt;        &lt;</a:t>
            </a:r>
            <a:r>
              <a:rPr lang="en-US" dirty="0" err="1" smtClean="0"/>
              <a:t>EditText</a:t>
            </a:r>
            <a:r>
              <a:rPr lang="en-US" dirty="0" smtClean="0"/>
              <a:t>            </a:t>
            </a:r>
          </a:p>
          <a:p>
            <a:r>
              <a:rPr lang="en-US" dirty="0" err="1" smtClean="0"/>
              <a:t>android:layout_width</a:t>
            </a:r>
            <a:r>
              <a:rPr lang="en-US" dirty="0" smtClean="0"/>
              <a:t>="match_parent"            </a:t>
            </a:r>
            <a:r>
              <a:rPr lang="en-US" dirty="0" err="1" smtClean="0"/>
              <a:t>android:layout_height</a:t>
            </a:r>
            <a:r>
              <a:rPr lang="en-US" dirty="0" smtClean="0"/>
              <a:t>="</a:t>
            </a:r>
            <a:r>
              <a:rPr lang="en-US" dirty="0" err="1" smtClean="0"/>
              <a:t>wrap_content</a:t>
            </a:r>
            <a:r>
              <a:rPr lang="en-US" dirty="0" smtClean="0"/>
              <a:t>"            </a:t>
            </a:r>
            <a:r>
              <a:rPr lang="en-US" dirty="0" err="1" smtClean="0"/>
              <a:t>android:hint</a:t>
            </a:r>
            <a:r>
              <a:rPr lang="en-US" dirty="0" smtClean="0"/>
              <a:t>="Enter </a:t>
            </a:r>
            <a:endParaRPr lang="en-US" dirty="0"/>
          </a:p>
        </p:txBody>
      </p:sp>
      <p:sp>
        <p:nvSpPr>
          <p:cNvPr id="3" name="Rectangle 2"/>
          <p:cNvSpPr/>
          <p:nvPr/>
        </p:nvSpPr>
        <p:spPr>
          <a:xfrm>
            <a:off x="1733550" y="4898589"/>
            <a:ext cx="6096000" cy="1477328"/>
          </a:xfrm>
          <a:prstGeom prst="rect">
            <a:avLst/>
          </a:prstGeom>
        </p:spPr>
        <p:txBody>
          <a:bodyPr>
            <a:spAutoFit/>
          </a:bodyPr>
          <a:lstStyle/>
          <a:p>
            <a:r>
              <a:rPr lang="en-US" dirty="0" smtClean="0"/>
              <a:t>Your Name"           </a:t>
            </a:r>
          </a:p>
          <a:p>
            <a:endParaRPr lang="en-US" dirty="0" smtClean="0"/>
          </a:p>
          <a:p>
            <a:r>
              <a:rPr lang="en-US" dirty="0" smtClean="0"/>
              <a:t> </a:t>
            </a:r>
            <a:r>
              <a:rPr lang="en-US" dirty="0" err="1" smtClean="0"/>
              <a:t>android:textSize</a:t>
            </a:r>
            <a:r>
              <a:rPr lang="en-US" dirty="0" smtClean="0"/>
              <a:t>="36sp"            </a:t>
            </a:r>
            <a:r>
              <a:rPr lang="en-US" dirty="0" err="1" smtClean="0"/>
              <a:t>android:id</a:t>
            </a:r>
            <a:r>
              <a:rPr lang="en-US" dirty="0" smtClean="0"/>
              <a:t>="@+id/</a:t>
            </a:r>
            <a:r>
              <a:rPr lang="en-US" dirty="0" err="1" smtClean="0"/>
              <a:t>edtname</a:t>
            </a:r>
            <a:r>
              <a:rPr lang="en-US" dirty="0" smtClean="0"/>
              <a:t>"/&gt;    &lt;</a:t>
            </a:r>
            <a:r>
              <a:rPr lang="en-US" dirty="0" err="1" smtClean="0"/>
              <a:t>RadioGroup</a:t>
            </a:r>
            <a:r>
              <a:rPr lang="en-US" dirty="0" smtClean="0"/>
              <a:t>       </a:t>
            </a:r>
          </a:p>
          <a:p>
            <a:endParaRPr lang="en-US" dirty="0"/>
          </a:p>
        </p:txBody>
      </p:sp>
    </p:spTree>
  </p:cSld>
  <p:clrMapOvr>
    <a:masterClrMapping/>
  </p:clrMapOvr>
  <p:transition>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4625" y="541794"/>
            <a:ext cx="6096000" cy="5355312"/>
          </a:xfrm>
          <a:prstGeom prst="rect">
            <a:avLst/>
          </a:prstGeom>
        </p:spPr>
        <p:txBody>
          <a:bodyPr>
            <a:spAutoFit/>
          </a:bodyPr>
          <a:lstStyle/>
          <a:p>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"&gt;    &lt;</a:t>
            </a:r>
            <a:r>
              <a:rPr lang="en-US" dirty="0" err="1" smtClean="0"/>
              <a:t>RadioButton</a:t>
            </a:r>
            <a:r>
              <a:rPr lang="en-US" dirty="0" smtClean="0"/>
              <a:t>   </a:t>
            </a:r>
          </a:p>
          <a:p>
            <a:endParaRPr lang="en-US" dirty="0" smtClean="0"/>
          </a:p>
          <a:p>
            <a:r>
              <a:rPr lang="en-US" dirty="0" smtClean="0"/>
              <a:t>     </a:t>
            </a:r>
            <a:r>
              <a:rPr lang="en-US" dirty="0" err="1" smtClean="0"/>
              <a:t>android:layout_width</a:t>
            </a:r>
            <a:r>
              <a:rPr lang="en-US" dirty="0" smtClean="0"/>
              <a:t>="match_parent"        </a:t>
            </a:r>
          </a:p>
          <a:p>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="MALE"        </a:t>
            </a:r>
            <a:r>
              <a:rPr lang="en-US" dirty="0" err="1" smtClean="0"/>
              <a:t>android:textSize</a:t>
            </a:r>
            <a:r>
              <a:rPr lang="en-US" dirty="0" smtClean="0"/>
              <a:t>="36sp"        </a:t>
            </a:r>
            <a:r>
              <a:rPr lang="en-US" dirty="0" err="1" smtClean="0"/>
              <a:t>android:id</a:t>
            </a:r>
            <a:r>
              <a:rPr lang="en-US" dirty="0" smtClean="0"/>
              <a:t>="@+id/male"/&gt;    &lt;</a:t>
            </a:r>
            <a:r>
              <a:rPr lang="en-US" dirty="0" err="1" smtClean="0"/>
              <a:t>RadioButton</a:t>
            </a:r>
            <a:r>
              <a:rPr lang="en-US" dirty="0" smtClean="0"/>
              <a:t>        </a:t>
            </a:r>
          </a:p>
          <a:p>
            <a:r>
              <a:rPr lang="en-US" dirty="0" err="1" smtClean="0"/>
              <a:t>android:layout_width</a:t>
            </a:r>
            <a:r>
              <a:rPr lang="en-US" dirty="0" smtClean="0"/>
              <a:t>="match_parent"        </a:t>
            </a:r>
          </a:p>
          <a:p>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="FEMALE"       </a:t>
            </a:r>
          </a:p>
          <a:p>
            <a:r>
              <a:rPr lang="en-US" dirty="0" smtClean="0"/>
              <a:t> </a:t>
            </a:r>
            <a:r>
              <a:rPr lang="en-US" dirty="0" err="1" smtClean="0"/>
              <a:t>android:textSize</a:t>
            </a:r>
            <a:r>
              <a:rPr lang="en-US" dirty="0" smtClean="0"/>
              <a:t>="36sp"       </a:t>
            </a:r>
          </a:p>
          <a:p>
            <a:r>
              <a:rPr lang="en-US" dirty="0" smtClean="0"/>
              <a:t> </a:t>
            </a:r>
            <a:r>
              <a:rPr lang="en-US" dirty="0" err="1" smtClean="0"/>
              <a:t>android:id</a:t>
            </a:r>
            <a:r>
              <a:rPr lang="en-US" dirty="0" smtClean="0"/>
              <a:t>="@+id/female"/&gt;    &lt;/</a:t>
            </a:r>
            <a:r>
              <a:rPr lang="en-US" dirty="0" err="1" smtClean="0"/>
              <a:t>RadioGroup</a:t>
            </a:r>
            <a:r>
              <a:rPr lang="en-US" dirty="0" smtClean="0"/>
              <a:t>&gt;    &lt;Button        </a:t>
            </a:r>
            <a:r>
              <a:rPr lang="en-US" dirty="0" err="1" smtClean="0"/>
              <a:t>android:layout_width</a:t>
            </a:r>
            <a:r>
              <a:rPr lang="en-US" dirty="0" smtClean="0"/>
              <a:t>="</a:t>
            </a:r>
            <a:r>
              <a:rPr lang="en-US" dirty="0" err="1" smtClean="0"/>
              <a:t>wrap_content</a:t>
            </a:r>
            <a:r>
              <a:rPr lang="en-US" dirty="0" smtClean="0"/>
              <a:t>"        </a:t>
            </a:r>
            <a:r>
              <a:rPr lang="en-US" dirty="0" err="1" smtClean="0"/>
              <a:t>android:layout_height</a:t>
            </a:r>
            <a:r>
              <a:rPr lang="en-US" dirty="0" smtClean="0"/>
              <a:t>="</a:t>
            </a:r>
            <a:r>
              <a:rPr lang="en-US" dirty="0" err="1" smtClean="0"/>
              <a:t>wrap_content</a:t>
            </a:r>
            <a:r>
              <a:rPr lang="en-US" dirty="0" smtClean="0"/>
              <a:t>"        </a:t>
            </a:r>
            <a:r>
              <a:rPr lang="en-US" dirty="0" err="1" smtClean="0"/>
              <a:t>android:text</a:t>
            </a:r>
            <a:r>
              <a:rPr lang="en-US" dirty="0" smtClean="0"/>
              <a:t>="NEXT"        </a:t>
            </a:r>
            <a:r>
              <a:rPr lang="en-US" dirty="0" err="1" smtClean="0"/>
              <a:t>android:textSize</a:t>
            </a:r>
            <a:r>
              <a:rPr lang="en-US" dirty="0" smtClean="0"/>
              <a:t>="20sp"        </a:t>
            </a:r>
            <a:r>
              <a:rPr lang="en-US" dirty="0" err="1" smtClean="0"/>
              <a:t>android:id</a:t>
            </a:r>
            <a:r>
              <a:rPr lang="en-US" dirty="0" smtClean="0"/>
              <a:t>="@+id/done"/&gt;        &lt;</a:t>
            </a:r>
            <a:r>
              <a:rPr lang="en-US" dirty="0" err="1" smtClean="0"/>
              <a:t>ImageView</a:t>
            </a:r>
            <a:r>
              <a:rPr lang="en-US" dirty="0" smtClean="0"/>
              <a:t>           </a:t>
            </a:r>
          </a:p>
          <a:p>
            <a:r>
              <a:rPr lang="en-US" dirty="0" smtClean="0"/>
              <a:t> </a:t>
            </a:r>
            <a:r>
              <a:rPr lang="en-US" dirty="0" err="1" smtClean="0"/>
              <a:t>android:layout_width</a:t>
            </a:r>
            <a:r>
              <a:rPr lang="en-US" dirty="0" smtClean="0"/>
              <a:t>="</a:t>
            </a:r>
            <a:r>
              <a:rPr lang="en-US" dirty="0" err="1" smtClean="0"/>
              <a:t>wrap_content</a:t>
            </a:r>
            <a:r>
              <a:rPr lang="en-US" dirty="0" smtClean="0"/>
              <a:t>"            </a:t>
            </a:r>
          </a:p>
          <a:p>
            <a:r>
              <a:rPr lang="en-US" dirty="0" err="1" smtClean="0"/>
              <a:t>android:layout_height</a:t>
            </a:r>
            <a:r>
              <a:rPr lang="en-US" dirty="0" smtClean="0"/>
              <a:t>="</a:t>
            </a:r>
            <a:r>
              <a:rPr lang="en-US" dirty="0" err="1" smtClean="0"/>
              <a:t>wrap_content</a:t>
            </a:r>
            <a:r>
              <a:rPr lang="en-US" dirty="0" smtClean="0"/>
              <a:t>"    </a:t>
            </a:r>
            <a:r>
              <a:rPr lang="en-US" dirty="0" err="1" smtClean="0"/>
              <a:t>android:src</a:t>
            </a:r>
            <a:r>
              <a:rPr lang="en-US" dirty="0" smtClean="0"/>
              <a:t>="@</a:t>
            </a:r>
            <a:r>
              <a:rPr lang="en-US" dirty="0" err="1" smtClean="0"/>
              <a:t>drawable</a:t>
            </a:r>
            <a:r>
              <a:rPr lang="en-US" dirty="0" smtClean="0"/>
              <a:t>/</a:t>
            </a:r>
            <a:r>
              <a:rPr lang="en-US" dirty="0" err="1" smtClean="0"/>
              <a:t>handf</a:t>
            </a:r>
            <a:r>
              <a:rPr lang="en-US" dirty="0" smtClean="0"/>
              <a:t>" /&gt;    &lt;/</a:t>
            </a:r>
            <a:r>
              <a:rPr lang="en-US" dirty="0" err="1" smtClean="0"/>
              <a:t>LinearLayout</a:t>
            </a:r>
            <a:r>
              <a:rPr lang="en-US" dirty="0" smtClean="0"/>
              <a:t>&gt;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9850" y="169545"/>
            <a:ext cx="6096000" cy="5909310"/>
          </a:xfrm>
          <a:prstGeom prst="rect">
            <a:avLst/>
          </a:prstGeom>
        </p:spPr>
        <p:txBody>
          <a:bodyPr>
            <a:spAutoFit/>
          </a:bodyPr>
          <a:lstStyle/>
          <a:p>
            <a:r>
              <a:rPr lang="en-US" dirty="0" smtClean="0"/>
              <a:t>&lt;/androidx.constraintlayout.widget.ConstraintLayout&gt;</a:t>
            </a:r>
          </a:p>
          <a:p>
            <a:endParaRPr lang="en-US" dirty="0" smtClean="0"/>
          </a:p>
          <a:p>
            <a:r>
              <a:rPr lang="en-US" dirty="0" smtClean="0"/>
              <a:t>package </a:t>
            </a:r>
            <a:r>
              <a:rPr lang="en-US" dirty="0" err="1" smtClean="0"/>
              <a:t>mohit.projects.fitmuscles</a:t>
            </a:r>
            <a:r>
              <a:rPr lang="en-US" dirty="0" smtClean="0"/>
              <a:t>;</a:t>
            </a:r>
          </a:p>
          <a:p>
            <a:r>
              <a:rPr lang="en-US" dirty="0" smtClean="0"/>
              <a:t>import </a:t>
            </a:r>
            <a:r>
              <a:rPr lang="en-US" dirty="0" err="1" smtClean="0"/>
              <a:t>androidx.appcompat.app.AppCompatActivity</a:t>
            </a:r>
            <a:r>
              <a:rPr lang="en-US" dirty="0" smtClean="0"/>
              <a:t>;</a:t>
            </a:r>
          </a:p>
          <a:p>
            <a:r>
              <a:rPr lang="en-US" dirty="0" smtClean="0"/>
              <a:t>import </a:t>
            </a:r>
            <a:r>
              <a:rPr lang="en-US" dirty="0" err="1" smtClean="0"/>
              <a:t>android.os.Bundle</a:t>
            </a:r>
            <a:r>
              <a:rPr lang="en-US" dirty="0" smtClean="0"/>
              <a:t>;</a:t>
            </a:r>
          </a:p>
          <a:p>
            <a:r>
              <a:rPr lang="en-US" dirty="0" smtClean="0"/>
              <a:t>import </a:t>
            </a:r>
            <a:r>
              <a:rPr lang="en-US" dirty="0" err="1" smtClean="0"/>
              <a:t>android.view.View</a:t>
            </a:r>
            <a:r>
              <a:rPr lang="en-US" dirty="0" smtClean="0"/>
              <a:t>;</a:t>
            </a:r>
          </a:p>
          <a:p>
            <a:r>
              <a:rPr lang="en-US" dirty="0" smtClean="0"/>
              <a:t>import </a:t>
            </a:r>
            <a:r>
              <a:rPr lang="en-US" dirty="0" err="1" smtClean="0"/>
              <a:t>android.widget.AdapterView</a:t>
            </a:r>
            <a:r>
              <a:rPr lang="en-US" dirty="0" smtClean="0"/>
              <a:t>;</a:t>
            </a:r>
          </a:p>
          <a:p>
            <a:r>
              <a:rPr lang="en-US" dirty="0" smtClean="0"/>
              <a:t>import </a:t>
            </a:r>
            <a:r>
              <a:rPr lang="en-US" dirty="0" err="1" smtClean="0"/>
              <a:t>android.widget.ArrayAdapter</a:t>
            </a:r>
            <a:r>
              <a:rPr lang="en-US" dirty="0" smtClean="0"/>
              <a:t>;</a:t>
            </a:r>
          </a:p>
          <a:p>
            <a:r>
              <a:rPr lang="en-US" dirty="0" smtClean="0"/>
              <a:t>import </a:t>
            </a:r>
            <a:r>
              <a:rPr lang="en-US" dirty="0" err="1" smtClean="0"/>
              <a:t>android.widget.Button</a:t>
            </a:r>
            <a:r>
              <a:rPr lang="en-US" dirty="0" smtClean="0"/>
              <a:t>;</a:t>
            </a:r>
          </a:p>
          <a:p>
            <a:r>
              <a:rPr lang="en-US" dirty="0" smtClean="0"/>
              <a:t>import </a:t>
            </a:r>
            <a:r>
              <a:rPr lang="en-US" dirty="0" err="1" smtClean="0"/>
              <a:t>android.widget.EditText</a:t>
            </a:r>
            <a:r>
              <a:rPr lang="en-US" dirty="0" smtClean="0"/>
              <a:t>;</a:t>
            </a:r>
          </a:p>
          <a:p>
            <a:r>
              <a:rPr lang="en-US" dirty="0" smtClean="0"/>
              <a:t>import </a:t>
            </a:r>
            <a:r>
              <a:rPr lang="en-US" dirty="0" err="1" smtClean="0"/>
              <a:t>android.widget.ListView</a:t>
            </a:r>
            <a:r>
              <a:rPr lang="en-US" dirty="0" smtClean="0"/>
              <a:t>;</a:t>
            </a:r>
          </a:p>
          <a:p>
            <a:r>
              <a:rPr lang="en-US" dirty="0" smtClean="0"/>
              <a:t>import </a:t>
            </a:r>
            <a:r>
              <a:rPr lang="en-US" dirty="0" err="1" smtClean="0"/>
              <a:t>android.widget.RadioButton</a:t>
            </a:r>
            <a:r>
              <a:rPr lang="en-US" dirty="0" smtClean="0"/>
              <a:t>;</a:t>
            </a:r>
          </a:p>
          <a:p>
            <a:r>
              <a:rPr lang="en-US" dirty="0" smtClean="0"/>
              <a:t>import </a:t>
            </a:r>
            <a:r>
              <a:rPr lang="en-US" dirty="0" err="1" smtClean="0"/>
              <a:t>android.widget.Toast</a:t>
            </a:r>
            <a:r>
              <a:rPr lang="en-US" dirty="0" smtClean="0"/>
              <a:t>;</a:t>
            </a:r>
          </a:p>
          <a:p>
            <a:endParaRPr lang="en-US" dirty="0" smtClean="0"/>
          </a:p>
          <a:p>
            <a:r>
              <a:rPr lang="en-US" dirty="0" smtClean="0"/>
              <a:t>import </a:t>
            </a:r>
            <a:r>
              <a:rPr lang="en-US" dirty="0" err="1" smtClean="0"/>
              <a:t>java.util.ArrayList;public</a:t>
            </a:r>
            <a:r>
              <a:rPr lang="en-US" dirty="0" smtClean="0"/>
              <a:t> class </a:t>
            </a:r>
            <a:r>
              <a:rPr lang="en-US" dirty="0" err="1" smtClean="0"/>
              <a:t>MainActivity</a:t>
            </a:r>
            <a:r>
              <a:rPr lang="en-US" dirty="0" smtClean="0"/>
              <a:t> extends </a:t>
            </a:r>
            <a:r>
              <a:rPr lang="en-US" dirty="0" err="1" smtClean="0"/>
              <a:t>AppCompatActivity</a:t>
            </a:r>
            <a:r>
              <a:rPr lang="en-US" dirty="0" smtClean="0"/>
              <a:t> implements </a:t>
            </a:r>
            <a:r>
              <a:rPr lang="en-US" dirty="0" err="1" smtClean="0"/>
              <a:t>View.OnClickListener</a:t>
            </a:r>
            <a:r>
              <a:rPr lang="en-US" dirty="0" smtClean="0"/>
              <a:t> {    </a:t>
            </a:r>
          </a:p>
          <a:p>
            <a:r>
              <a:rPr lang="en-US" dirty="0" err="1" smtClean="0"/>
              <a:t>EditText</a:t>
            </a:r>
            <a:r>
              <a:rPr lang="en-US" dirty="0" smtClean="0"/>
              <a:t> name;    </a:t>
            </a:r>
          </a:p>
          <a:p>
            <a:r>
              <a:rPr lang="en-US" dirty="0" err="1" smtClean="0"/>
              <a:t>RadioButton</a:t>
            </a:r>
            <a:r>
              <a:rPr lang="en-US" dirty="0" smtClean="0"/>
              <a:t> </a:t>
            </a:r>
            <a:r>
              <a:rPr lang="en-US" dirty="0" err="1" smtClean="0"/>
              <a:t>male,female</a:t>
            </a:r>
            <a:r>
              <a:rPr lang="en-US" dirty="0" smtClean="0"/>
              <a:t>;    </a:t>
            </a:r>
          </a:p>
          <a:p>
            <a:r>
              <a:rPr lang="en-US" dirty="0" smtClean="0"/>
              <a:t>Button NEXT;    </a:t>
            </a:r>
          </a:p>
          <a:p>
            <a:r>
              <a:rPr lang="en-US" dirty="0" smtClean="0"/>
              <a:t>@Override   </a:t>
            </a:r>
          </a:p>
          <a:p>
            <a:r>
              <a:rPr lang="en-US" dirty="0" smtClean="0"/>
              <a:t> protected void </a:t>
            </a:r>
            <a:r>
              <a:rPr lang="en-US" dirty="0" err="1" smtClean="0"/>
              <a:t>onCreate</a:t>
            </a:r>
            <a:r>
              <a:rPr lang="en-US" dirty="0" smtClean="0"/>
              <a:t>(Bundle </a:t>
            </a:r>
            <a:r>
              <a:rPr lang="en-US" dirty="0" err="1" smtClean="0"/>
              <a:t>savedInstanceState</a:t>
            </a:r>
            <a:r>
              <a:rPr lang="en-US" dirty="0" smtClean="0"/>
              <a:t>) { </a:t>
            </a:r>
            <a:endParaRPr lang="en-US" dirty="0"/>
          </a:p>
        </p:txBody>
      </p:sp>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2725" y="289769"/>
            <a:ext cx="6096000" cy="5078313"/>
          </a:xfrm>
          <a:prstGeom prst="rect">
            <a:avLst/>
          </a:prstGeom>
        </p:spPr>
        <p:txBody>
          <a:bodyPr>
            <a:spAutoFit/>
          </a:bodyPr>
          <a:lstStyle/>
          <a:p>
            <a:r>
              <a:rPr lang="en-US" dirty="0" err="1" smtClean="0"/>
              <a:t>super.onCreate</a:t>
            </a:r>
            <a:r>
              <a:rPr lang="en-US" dirty="0" smtClean="0"/>
              <a:t>(</a:t>
            </a:r>
            <a:r>
              <a:rPr lang="en-US" dirty="0" err="1" smtClean="0"/>
              <a:t>savedInstanceState</a:t>
            </a:r>
            <a:r>
              <a:rPr lang="en-US" dirty="0" smtClean="0"/>
              <a:t>);        </a:t>
            </a:r>
          </a:p>
          <a:p>
            <a:r>
              <a:rPr lang="en-US" dirty="0" err="1" smtClean="0"/>
              <a:t>setContentView</a:t>
            </a:r>
            <a:r>
              <a:rPr lang="en-US" dirty="0" smtClean="0"/>
              <a:t>(</a:t>
            </a:r>
            <a:r>
              <a:rPr lang="en-US" dirty="0" err="1" smtClean="0"/>
              <a:t>R.layout.activity_main</a:t>
            </a:r>
            <a:r>
              <a:rPr lang="en-US" dirty="0" smtClean="0"/>
              <a:t>);        </a:t>
            </a:r>
          </a:p>
          <a:p>
            <a:r>
              <a:rPr lang="en-US" dirty="0" smtClean="0"/>
              <a:t>name=</a:t>
            </a:r>
            <a:r>
              <a:rPr lang="en-US" dirty="0" err="1" smtClean="0"/>
              <a:t>findViewById</a:t>
            </a:r>
            <a:r>
              <a:rPr lang="en-US" dirty="0" smtClean="0"/>
              <a:t>(</a:t>
            </a:r>
            <a:r>
              <a:rPr lang="en-US" dirty="0" err="1" smtClean="0"/>
              <a:t>R.id.edtname</a:t>
            </a:r>
            <a:r>
              <a:rPr lang="en-US" dirty="0" smtClean="0"/>
              <a:t>);       male=</a:t>
            </a:r>
            <a:r>
              <a:rPr lang="en-US" dirty="0" err="1" smtClean="0"/>
              <a:t>findViewById</a:t>
            </a:r>
            <a:r>
              <a:rPr lang="en-US" dirty="0" smtClean="0"/>
              <a:t>(</a:t>
            </a:r>
            <a:r>
              <a:rPr lang="en-US" dirty="0" err="1" smtClean="0"/>
              <a:t>R.id.male</a:t>
            </a:r>
            <a:r>
              <a:rPr lang="en-US" dirty="0" smtClean="0"/>
              <a:t>);        </a:t>
            </a:r>
          </a:p>
          <a:p>
            <a:r>
              <a:rPr lang="en-US" dirty="0" smtClean="0"/>
              <a:t>female=</a:t>
            </a:r>
            <a:r>
              <a:rPr lang="en-US" dirty="0" err="1" smtClean="0"/>
              <a:t>findViewById</a:t>
            </a:r>
            <a:r>
              <a:rPr lang="en-US" dirty="0" smtClean="0"/>
              <a:t>(</a:t>
            </a:r>
            <a:r>
              <a:rPr lang="en-US" dirty="0" err="1" smtClean="0"/>
              <a:t>R.id.female</a:t>
            </a:r>
            <a:r>
              <a:rPr lang="en-US" dirty="0" smtClean="0"/>
              <a:t>);        </a:t>
            </a:r>
          </a:p>
          <a:p>
            <a:r>
              <a:rPr lang="en-US" dirty="0" smtClean="0"/>
              <a:t>NEXT=</a:t>
            </a:r>
            <a:r>
              <a:rPr lang="en-US" dirty="0" err="1" smtClean="0"/>
              <a:t>findViewById</a:t>
            </a:r>
            <a:r>
              <a:rPr lang="en-US" dirty="0" smtClean="0"/>
              <a:t>(</a:t>
            </a:r>
            <a:r>
              <a:rPr lang="en-US" dirty="0" err="1" smtClean="0"/>
              <a:t>R.id.done</a:t>
            </a:r>
            <a:r>
              <a:rPr lang="en-US" dirty="0" smtClean="0"/>
              <a:t>);        </a:t>
            </a:r>
          </a:p>
          <a:p>
            <a:r>
              <a:rPr lang="en-US" dirty="0" err="1" smtClean="0"/>
              <a:t>NEXT.setOnClickListener</a:t>
            </a:r>
            <a:r>
              <a:rPr lang="en-US" dirty="0" smtClean="0"/>
              <a:t>(this);    }    </a:t>
            </a:r>
          </a:p>
          <a:p>
            <a:r>
              <a:rPr lang="en-US" dirty="0" smtClean="0"/>
              <a:t>@Override    public void </a:t>
            </a:r>
            <a:r>
              <a:rPr lang="en-US" dirty="0" err="1" smtClean="0"/>
              <a:t>onClick</a:t>
            </a:r>
            <a:r>
              <a:rPr lang="en-US" dirty="0" smtClean="0"/>
              <a:t>(View v) {        String name1=</a:t>
            </a:r>
            <a:r>
              <a:rPr lang="en-US" dirty="0" err="1" smtClean="0"/>
              <a:t>name.getText</a:t>
            </a:r>
            <a:r>
              <a:rPr lang="en-US" dirty="0" smtClean="0"/>
              <a:t>().</a:t>
            </a:r>
            <a:r>
              <a:rPr lang="en-US" dirty="0" err="1" smtClean="0"/>
              <a:t>toString</a:t>
            </a:r>
            <a:r>
              <a:rPr lang="en-US" dirty="0" smtClean="0"/>
              <a:t>();        </a:t>
            </a:r>
          </a:p>
          <a:p>
            <a:r>
              <a:rPr lang="en-US" dirty="0" smtClean="0"/>
              <a:t>String attachments="Your attachments are : ";       </a:t>
            </a:r>
          </a:p>
          <a:p>
            <a:r>
              <a:rPr lang="en-US" dirty="0" smtClean="0"/>
              <a:t> if (</a:t>
            </a:r>
            <a:r>
              <a:rPr lang="en-US" dirty="0" err="1" smtClean="0"/>
              <a:t>male.isChecked</a:t>
            </a:r>
            <a:r>
              <a:rPr lang="en-US" dirty="0" smtClean="0"/>
              <a:t>()){            </a:t>
            </a:r>
          </a:p>
          <a:p>
            <a:r>
              <a:rPr lang="en-US" dirty="0" smtClean="0"/>
              <a:t>attachments+="You are male";        }        </a:t>
            </a:r>
          </a:p>
          <a:p>
            <a:r>
              <a:rPr lang="en-US" dirty="0" smtClean="0"/>
              <a:t>if (</a:t>
            </a:r>
            <a:r>
              <a:rPr lang="en-US" dirty="0" err="1" smtClean="0"/>
              <a:t>female.isChecked</a:t>
            </a:r>
            <a:r>
              <a:rPr lang="en-US" dirty="0" smtClean="0"/>
              <a:t>()){            </a:t>
            </a:r>
          </a:p>
          <a:p>
            <a:r>
              <a:rPr lang="en-US" dirty="0" smtClean="0"/>
              <a:t>attachments+="You are female";        }        </a:t>
            </a:r>
          </a:p>
          <a:p>
            <a:r>
              <a:rPr lang="en-US" dirty="0" err="1" smtClean="0"/>
              <a:t>Toast.makeText</a:t>
            </a:r>
            <a:r>
              <a:rPr lang="en-US" dirty="0" smtClean="0"/>
              <a:t>(this, ""+attachments, </a:t>
            </a:r>
            <a:r>
              <a:rPr lang="en-US" dirty="0" err="1" smtClean="0"/>
              <a:t>Toast.LENGTH_SHORT</a:t>
            </a:r>
            <a:r>
              <a:rPr lang="en-US" dirty="0" smtClean="0"/>
              <a:t>).show();   </a:t>
            </a:r>
          </a:p>
          <a:p>
            <a:r>
              <a:rPr lang="en-US" dirty="0" smtClean="0"/>
              <a:t> }</a:t>
            </a:r>
          </a:p>
          <a:p>
            <a:r>
              <a:rPr lang="en-US" dirty="0" smtClean="0"/>
              <a:t>}</a:t>
            </a:r>
            <a:endParaRPr lang="en-US" dirty="0"/>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xmlns=""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206</TotalTime>
  <Words>2375</Words>
  <Application>Microsoft Office PowerPoint</Application>
  <PresentationFormat>Custom</PresentationFormat>
  <Paragraphs>116</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Droplet</vt:lpstr>
      <vt:lpstr>Slide 1</vt:lpstr>
      <vt:lpstr>Slide 2</vt:lpstr>
      <vt:lpstr>Slide 3</vt:lpstr>
      <vt:lpstr>Slide 4</vt:lpstr>
      <vt:lpstr>BLUE PRINT OF PROJECT</vt:lpstr>
      <vt:lpstr>Slide 6</vt:lpstr>
      <vt:lpstr>Slide 7</vt:lpstr>
      <vt:lpstr>Slide 8</vt:lpstr>
      <vt:lpstr>Slide 9</vt:lpstr>
      <vt:lpstr>Slide 10</vt:lpstr>
      <vt:lpstr>Slide 11</vt:lpstr>
      <vt:lpstr>TEACHER</vt:lpstr>
      <vt:lpstr>Slide 13</vt:lpstr>
      <vt:lpstr>Slide 14</vt:lpstr>
      <vt:lpstr>Slide 15</vt:lpstr>
      <vt:lpstr>Slide 16</vt:lpstr>
      <vt:lpstr>OFFICE WORKER</vt:lpstr>
      <vt:lpstr>Slide 18</vt:lpstr>
      <vt:lpstr>Slide 19</vt:lpstr>
      <vt:lpstr>Slide 20</vt:lpstr>
      <vt:lpstr>Slide 21</vt:lpstr>
      <vt:lpstr>STUDENT</vt:lpstr>
      <vt:lpstr>Slide 23</vt:lpstr>
      <vt:lpstr>Slide 24</vt:lpstr>
      <vt:lpstr>Slide 25</vt:lpstr>
      <vt:lpstr>SPORTS PERSON</vt:lpstr>
      <vt:lpstr>Slide 27</vt:lpstr>
      <vt:lpstr>Slide 28</vt:lpstr>
      <vt:lpstr>Slide 29</vt:lpstr>
      <vt:lpstr>Slide 30</vt:lpstr>
      <vt:lpstr>FARMER</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zenni raj</dc:creator>
  <cp:lastModifiedBy>DELL</cp:lastModifiedBy>
  <cp:revision>26</cp:revision>
  <dcterms:created xsi:type="dcterms:W3CDTF">2020-06-15T15:20:30Z</dcterms:created>
  <dcterms:modified xsi:type="dcterms:W3CDTF">2020-06-21T05:07:35Z</dcterms:modified>
</cp:coreProperties>
</file>